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6" r:id="rId2"/>
    <p:sldId id="257" r:id="rId3"/>
    <p:sldId id="262" r:id="rId4"/>
    <p:sldId id="263" r:id="rId5"/>
    <p:sldId id="264" r:id="rId6"/>
    <p:sldId id="290" r:id="rId7"/>
    <p:sldId id="265" r:id="rId8"/>
    <p:sldId id="267" r:id="rId9"/>
    <p:sldId id="277" r:id="rId10"/>
    <p:sldId id="279" r:id="rId11"/>
    <p:sldId id="278" r:id="rId12"/>
    <p:sldId id="286" r:id="rId13"/>
    <p:sldId id="309" r:id="rId14"/>
    <p:sldId id="308" r:id="rId15"/>
    <p:sldId id="293" r:id="rId16"/>
    <p:sldId id="294" r:id="rId17"/>
    <p:sldId id="303" r:id="rId18"/>
    <p:sldId id="310" r:id="rId19"/>
    <p:sldId id="312" r:id="rId20"/>
    <p:sldId id="319" r:id="rId21"/>
    <p:sldId id="296" r:id="rId22"/>
    <p:sldId id="313" r:id="rId23"/>
    <p:sldId id="314" r:id="rId24"/>
    <p:sldId id="311" r:id="rId25"/>
    <p:sldId id="316" r:id="rId26"/>
    <p:sldId id="306" r:id="rId27"/>
    <p:sldId id="270" r:id="rId28"/>
    <p:sldId id="318" r:id="rId29"/>
    <p:sldId id="271" r:id="rId30"/>
    <p:sldId id="2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0717" autoAdjust="0"/>
  </p:normalViewPr>
  <p:slideViewPr>
    <p:cSldViewPr snapToGrid="0">
      <p:cViewPr varScale="1">
        <p:scale>
          <a:sx n="75" d="100"/>
          <a:sy n="75" d="100"/>
        </p:scale>
        <p:origin x="974"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53BCAB-7414-C884-7EAD-C01B2B96E7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A02CB95-FA04-C52D-8AE3-7A6016BF49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EBC9A5-021F-4EA9-B8A4-5B180A663739}" type="datetime1">
              <a:rPr lang="en-US" smtClean="0"/>
              <a:t>6/19/2025</a:t>
            </a:fld>
            <a:endParaRPr lang="en-US"/>
          </a:p>
        </p:txBody>
      </p:sp>
      <p:sp>
        <p:nvSpPr>
          <p:cNvPr id="4" name="Footer Placeholder 3">
            <a:extLst>
              <a:ext uri="{FF2B5EF4-FFF2-40B4-BE49-F238E27FC236}">
                <a16:creationId xmlns:a16="http://schemas.microsoft.com/office/drawing/2014/main" id="{DFD3C964-7AEA-010B-267A-3CB0E14026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D0B305-FDF1-83F3-FD85-C03C45D1F6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FDC480-2CE8-4848-8592-E9594F6E74B1}" type="slidenum">
              <a:rPr lang="en-US" smtClean="0"/>
              <a:t>‹#›</a:t>
            </a:fld>
            <a:endParaRPr lang="en-US"/>
          </a:p>
        </p:txBody>
      </p:sp>
    </p:spTree>
    <p:extLst>
      <p:ext uri="{BB962C8B-B14F-4D97-AF65-F5344CB8AC3E}">
        <p14:creationId xmlns:p14="http://schemas.microsoft.com/office/powerpoint/2010/main" val="424017544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AAA9BB-BB07-4881-928C-FFA073A1678C}" type="datetime1">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CF786-3B98-49AF-A20E-7EC265768474}" type="slidenum">
              <a:rPr lang="en-US" smtClean="0"/>
              <a:t>‹#›</a:t>
            </a:fld>
            <a:endParaRPr lang="en-US"/>
          </a:p>
        </p:txBody>
      </p:sp>
    </p:spTree>
    <p:extLst>
      <p:ext uri="{BB962C8B-B14F-4D97-AF65-F5344CB8AC3E}">
        <p14:creationId xmlns:p14="http://schemas.microsoft.com/office/powerpoint/2010/main" val="78901042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FAAA9BB-BB07-4881-928C-FFA073A1678C}" type="datetime1">
              <a:rPr lang="en-US" smtClean="0"/>
              <a:t>6/19/2025</a:t>
            </a:fld>
            <a:endParaRPr lang="en-US"/>
          </a:p>
        </p:txBody>
      </p:sp>
      <p:sp>
        <p:nvSpPr>
          <p:cNvPr id="5" name="Slide Number Placeholder 4"/>
          <p:cNvSpPr>
            <a:spLocks noGrp="1"/>
          </p:cNvSpPr>
          <p:nvPr>
            <p:ph type="sldNum" sz="quarter" idx="5"/>
          </p:nvPr>
        </p:nvSpPr>
        <p:spPr/>
        <p:txBody>
          <a:bodyPr/>
          <a:lstStyle/>
          <a:p>
            <a:fld id="{D71CF786-3B98-49AF-A20E-7EC265768474}" type="slidenum">
              <a:rPr lang="en-US" smtClean="0"/>
              <a:t>3</a:t>
            </a:fld>
            <a:endParaRPr lang="en-US"/>
          </a:p>
        </p:txBody>
      </p:sp>
    </p:spTree>
    <p:extLst>
      <p:ext uri="{BB962C8B-B14F-4D97-AF65-F5344CB8AC3E}">
        <p14:creationId xmlns:p14="http://schemas.microsoft.com/office/powerpoint/2010/main" val="85250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20D48-4FFF-1E62-7F4D-F1439AC84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33F3A-DB13-AD1B-6301-15456292E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37B8E-1F1D-7840-2FAD-35D49AC910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4F7796-4018-DE38-3CC7-6654A83968C2}"/>
              </a:ext>
            </a:extLst>
          </p:cNvPr>
          <p:cNvSpPr>
            <a:spLocks noGrp="1"/>
          </p:cNvSpPr>
          <p:nvPr>
            <p:ph type="sldNum" sz="quarter" idx="5"/>
          </p:nvPr>
        </p:nvSpPr>
        <p:spPr/>
        <p:txBody>
          <a:bodyPr/>
          <a:lstStyle/>
          <a:p>
            <a:fld id="{D71CF786-3B98-49AF-A20E-7EC265768474}" type="slidenum">
              <a:rPr lang="en-US" smtClean="0"/>
              <a:t>17</a:t>
            </a:fld>
            <a:endParaRPr lang="en-US"/>
          </a:p>
        </p:txBody>
      </p:sp>
      <p:sp>
        <p:nvSpPr>
          <p:cNvPr id="5" name="Date Placeholder 4">
            <a:extLst>
              <a:ext uri="{FF2B5EF4-FFF2-40B4-BE49-F238E27FC236}">
                <a16:creationId xmlns:a16="http://schemas.microsoft.com/office/drawing/2014/main" id="{AB5AFB36-21C9-78CE-CC81-015DA1936048}"/>
              </a:ext>
            </a:extLst>
          </p:cNvPr>
          <p:cNvSpPr>
            <a:spLocks noGrp="1"/>
          </p:cNvSpPr>
          <p:nvPr>
            <p:ph type="dt" idx="1"/>
          </p:nvPr>
        </p:nvSpPr>
        <p:spPr/>
        <p:txBody>
          <a:bodyPr/>
          <a:lstStyle/>
          <a:p>
            <a:fld id="{E46731F9-7FED-4C4C-A583-19A7C37B1470}" type="datetime1">
              <a:rPr lang="en-US" smtClean="0"/>
              <a:t>6/19/2025</a:t>
            </a:fld>
            <a:endParaRPr lang="en-US"/>
          </a:p>
        </p:txBody>
      </p:sp>
    </p:spTree>
    <p:extLst>
      <p:ext uri="{BB962C8B-B14F-4D97-AF65-F5344CB8AC3E}">
        <p14:creationId xmlns:p14="http://schemas.microsoft.com/office/powerpoint/2010/main" val="240118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CCDE0-2C4D-F89C-9974-6112CDFBC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79668-C450-0167-CE1E-EDE45D92E5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FC6BC7-050A-2B17-830B-148B5F19E4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D149C3-8ECF-A78D-8337-AF387D379A9A}"/>
              </a:ext>
            </a:extLst>
          </p:cNvPr>
          <p:cNvSpPr>
            <a:spLocks noGrp="1"/>
          </p:cNvSpPr>
          <p:nvPr>
            <p:ph type="sldNum" sz="quarter" idx="5"/>
          </p:nvPr>
        </p:nvSpPr>
        <p:spPr/>
        <p:txBody>
          <a:bodyPr/>
          <a:lstStyle/>
          <a:p>
            <a:fld id="{D71CF786-3B98-49AF-A20E-7EC265768474}" type="slidenum">
              <a:rPr lang="en-US" smtClean="0"/>
              <a:t>18</a:t>
            </a:fld>
            <a:endParaRPr lang="en-US"/>
          </a:p>
        </p:txBody>
      </p:sp>
      <p:sp>
        <p:nvSpPr>
          <p:cNvPr id="5" name="Date Placeholder 4">
            <a:extLst>
              <a:ext uri="{FF2B5EF4-FFF2-40B4-BE49-F238E27FC236}">
                <a16:creationId xmlns:a16="http://schemas.microsoft.com/office/drawing/2014/main" id="{96087CF5-C786-59C4-D422-F840C2BAF77B}"/>
              </a:ext>
            </a:extLst>
          </p:cNvPr>
          <p:cNvSpPr>
            <a:spLocks noGrp="1"/>
          </p:cNvSpPr>
          <p:nvPr>
            <p:ph type="dt" idx="1"/>
          </p:nvPr>
        </p:nvSpPr>
        <p:spPr/>
        <p:txBody>
          <a:bodyPr/>
          <a:lstStyle/>
          <a:p>
            <a:fld id="{27604305-A24E-4179-BE53-21FF8701B7E6}" type="datetime1">
              <a:rPr lang="en-US" smtClean="0"/>
              <a:t>6/19/2025</a:t>
            </a:fld>
            <a:endParaRPr lang="en-US"/>
          </a:p>
        </p:txBody>
      </p:sp>
    </p:spTree>
    <p:extLst>
      <p:ext uri="{BB962C8B-B14F-4D97-AF65-F5344CB8AC3E}">
        <p14:creationId xmlns:p14="http://schemas.microsoft.com/office/powerpoint/2010/main" val="2193215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09B64-BD1E-5587-3CDB-42FCA693B7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56221-116B-7F83-E8CA-6F2736767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CEB11B-4E93-0FF6-5CC2-6BDB106AA3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8F094D-4B6E-FD3D-973B-C70EDBD47416}"/>
              </a:ext>
            </a:extLst>
          </p:cNvPr>
          <p:cNvSpPr>
            <a:spLocks noGrp="1"/>
          </p:cNvSpPr>
          <p:nvPr>
            <p:ph type="sldNum" sz="quarter" idx="5"/>
          </p:nvPr>
        </p:nvSpPr>
        <p:spPr/>
        <p:txBody>
          <a:bodyPr/>
          <a:lstStyle/>
          <a:p>
            <a:fld id="{D71CF786-3B98-49AF-A20E-7EC265768474}" type="slidenum">
              <a:rPr lang="en-US" smtClean="0"/>
              <a:t>19</a:t>
            </a:fld>
            <a:endParaRPr lang="en-US"/>
          </a:p>
        </p:txBody>
      </p:sp>
      <p:sp>
        <p:nvSpPr>
          <p:cNvPr id="5" name="Date Placeholder 4">
            <a:extLst>
              <a:ext uri="{FF2B5EF4-FFF2-40B4-BE49-F238E27FC236}">
                <a16:creationId xmlns:a16="http://schemas.microsoft.com/office/drawing/2014/main" id="{46ECE374-9A58-8111-59FF-F962457847B1}"/>
              </a:ext>
            </a:extLst>
          </p:cNvPr>
          <p:cNvSpPr>
            <a:spLocks noGrp="1"/>
          </p:cNvSpPr>
          <p:nvPr>
            <p:ph type="dt" idx="1"/>
          </p:nvPr>
        </p:nvSpPr>
        <p:spPr/>
        <p:txBody>
          <a:bodyPr/>
          <a:lstStyle/>
          <a:p>
            <a:fld id="{27604305-A24E-4179-BE53-21FF8701B7E6}" type="datetime1">
              <a:rPr lang="en-US" smtClean="0"/>
              <a:t>6/19/2025</a:t>
            </a:fld>
            <a:endParaRPr lang="en-US"/>
          </a:p>
        </p:txBody>
      </p:sp>
    </p:spTree>
    <p:extLst>
      <p:ext uri="{BB962C8B-B14F-4D97-AF65-F5344CB8AC3E}">
        <p14:creationId xmlns:p14="http://schemas.microsoft.com/office/powerpoint/2010/main" val="1057884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EFA17-0514-4C9D-F54B-8AAD35C50C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9CB19-2997-AC13-F087-3AA23194A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BB830-5164-47EB-6C9B-9BF83EC4D0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D5A9E8-774F-8C6A-2F99-5B07AD1667B8}"/>
              </a:ext>
            </a:extLst>
          </p:cNvPr>
          <p:cNvSpPr>
            <a:spLocks noGrp="1"/>
          </p:cNvSpPr>
          <p:nvPr>
            <p:ph type="sldNum" sz="quarter" idx="5"/>
          </p:nvPr>
        </p:nvSpPr>
        <p:spPr/>
        <p:txBody>
          <a:bodyPr/>
          <a:lstStyle/>
          <a:p>
            <a:fld id="{D71CF786-3B98-49AF-A20E-7EC265768474}" type="slidenum">
              <a:rPr lang="en-US" smtClean="0"/>
              <a:t>20</a:t>
            </a:fld>
            <a:endParaRPr lang="en-US"/>
          </a:p>
        </p:txBody>
      </p:sp>
      <p:sp>
        <p:nvSpPr>
          <p:cNvPr id="5" name="Date Placeholder 4">
            <a:extLst>
              <a:ext uri="{FF2B5EF4-FFF2-40B4-BE49-F238E27FC236}">
                <a16:creationId xmlns:a16="http://schemas.microsoft.com/office/drawing/2014/main" id="{814FBEC9-EE18-B876-8C49-DA42B196F2E3}"/>
              </a:ext>
            </a:extLst>
          </p:cNvPr>
          <p:cNvSpPr>
            <a:spLocks noGrp="1"/>
          </p:cNvSpPr>
          <p:nvPr>
            <p:ph type="dt" idx="1"/>
          </p:nvPr>
        </p:nvSpPr>
        <p:spPr/>
        <p:txBody>
          <a:bodyPr/>
          <a:lstStyle/>
          <a:p>
            <a:fld id="{27604305-A24E-4179-BE53-21FF8701B7E6}" type="datetime1">
              <a:rPr lang="en-US" smtClean="0"/>
              <a:t>6/19/2025</a:t>
            </a:fld>
            <a:endParaRPr lang="en-US"/>
          </a:p>
        </p:txBody>
      </p:sp>
    </p:spTree>
    <p:extLst>
      <p:ext uri="{BB962C8B-B14F-4D97-AF65-F5344CB8AC3E}">
        <p14:creationId xmlns:p14="http://schemas.microsoft.com/office/powerpoint/2010/main" val="2891862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C6208-69F1-6715-890E-A3942DF5B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A1ADD3-D1D7-ACB1-4D3D-AE9C942F6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B50716-27A0-D9E9-30DD-EBD48F09F5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FB545A-E21D-F991-E82F-ED1F031D0873}"/>
              </a:ext>
            </a:extLst>
          </p:cNvPr>
          <p:cNvSpPr>
            <a:spLocks noGrp="1"/>
          </p:cNvSpPr>
          <p:nvPr>
            <p:ph type="sldNum" sz="quarter" idx="5"/>
          </p:nvPr>
        </p:nvSpPr>
        <p:spPr/>
        <p:txBody>
          <a:bodyPr/>
          <a:lstStyle/>
          <a:p>
            <a:fld id="{D71CF786-3B98-49AF-A20E-7EC265768474}" type="slidenum">
              <a:rPr lang="en-US" smtClean="0"/>
              <a:t>21</a:t>
            </a:fld>
            <a:endParaRPr lang="en-US"/>
          </a:p>
        </p:txBody>
      </p:sp>
      <p:sp>
        <p:nvSpPr>
          <p:cNvPr id="5" name="Date Placeholder 4">
            <a:extLst>
              <a:ext uri="{FF2B5EF4-FFF2-40B4-BE49-F238E27FC236}">
                <a16:creationId xmlns:a16="http://schemas.microsoft.com/office/drawing/2014/main" id="{5BA3522F-E8AA-FDAB-F13A-F400A0549460}"/>
              </a:ext>
            </a:extLst>
          </p:cNvPr>
          <p:cNvSpPr>
            <a:spLocks noGrp="1"/>
          </p:cNvSpPr>
          <p:nvPr>
            <p:ph type="dt" idx="1"/>
          </p:nvPr>
        </p:nvSpPr>
        <p:spPr/>
        <p:txBody>
          <a:bodyPr/>
          <a:lstStyle/>
          <a:p>
            <a:fld id="{27604305-A24E-4179-BE53-21FF8701B7E6}" type="datetime1">
              <a:rPr lang="en-US" smtClean="0"/>
              <a:t>6/19/2025</a:t>
            </a:fld>
            <a:endParaRPr lang="en-US"/>
          </a:p>
        </p:txBody>
      </p:sp>
    </p:spTree>
    <p:extLst>
      <p:ext uri="{BB962C8B-B14F-4D97-AF65-F5344CB8AC3E}">
        <p14:creationId xmlns:p14="http://schemas.microsoft.com/office/powerpoint/2010/main" val="946707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46968-E9EE-DD19-1D1B-954DD7F55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92CB8E-CBB7-2559-0ECD-6AC287444F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4548B-5F6F-2ECD-F58C-D5DC0BAA670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E9FA53-9B59-150B-0DCA-F9304124C1E1}"/>
              </a:ext>
            </a:extLst>
          </p:cNvPr>
          <p:cNvSpPr>
            <a:spLocks noGrp="1"/>
          </p:cNvSpPr>
          <p:nvPr>
            <p:ph type="sldNum" sz="quarter" idx="5"/>
          </p:nvPr>
        </p:nvSpPr>
        <p:spPr/>
        <p:txBody>
          <a:bodyPr/>
          <a:lstStyle/>
          <a:p>
            <a:fld id="{D71CF786-3B98-49AF-A20E-7EC265768474}" type="slidenum">
              <a:rPr lang="en-US" smtClean="0"/>
              <a:t>22</a:t>
            </a:fld>
            <a:endParaRPr lang="en-US"/>
          </a:p>
        </p:txBody>
      </p:sp>
      <p:sp>
        <p:nvSpPr>
          <p:cNvPr id="5" name="Date Placeholder 4">
            <a:extLst>
              <a:ext uri="{FF2B5EF4-FFF2-40B4-BE49-F238E27FC236}">
                <a16:creationId xmlns:a16="http://schemas.microsoft.com/office/drawing/2014/main" id="{1C426BA9-37A3-E898-3384-29F654A470D1}"/>
              </a:ext>
            </a:extLst>
          </p:cNvPr>
          <p:cNvSpPr>
            <a:spLocks noGrp="1"/>
          </p:cNvSpPr>
          <p:nvPr>
            <p:ph type="dt" idx="1"/>
          </p:nvPr>
        </p:nvSpPr>
        <p:spPr/>
        <p:txBody>
          <a:bodyPr/>
          <a:lstStyle/>
          <a:p>
            <a:fld id="{27604305-A24E-4179-BE53-21FF8701B7E6}" type="datetime1">
              <a:rPr lang="en-US" smtClean="0"/>
              <a:t>6/19/2025</a:t>
            </a:fld>
            <a:endParaRPr lang="en-US"/>
          </a:p>
        </p:txBody>
      </p:sp>
    </p:spTree>
    <p:extLst>
      <p:ext uri="{BB962C8B-B14F-4D97-AF65-F5344CB8AC3E}">
        <p14:creationId xmlns:p14="http://schemas.microsoft.com/office/powerpoint/2010/main" val="3525335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5F22D-FC09-8D85-E685-FDB03A58B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60FA1B-D740-1860-538F-79D558C00A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E6B41-3786-E33B-4602-8F194C1BF1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DC93A4-758B-96D8-F64C-5A73896A862D}"/>
              </a:ext>
            </a:extLst>
          </p:cNvPr>
          <p:cNvSpPr>
            <a:spLocks noGrp="1"/>
          </p:cNvSpPr>
          <p:nvPr>
            <p:ph type="sldNum" sz="quarter" idx="5"/>
          </p:nvPr>
        </p:nvSpPr>
        <p:spPr/>
        <p:txBody>
          <a:bodyPr/>
          <a:lstStyle/>
          <a:p>
            <a:fld id="{D71CF786-3B98-49AF-A20E-7EC265768474}" type="slidenum">
              <a:rPr lang="en-US" smtClean="0"/>
              <a:t>23</a:t>
            </a:fld>
            <a:endParaRPr lang="en-US"/>
          </a:p>
        </p:txBody>
      </p:sp>
      <p:sp>
        <p:nvSpPr>
          <p:cNvPr id="5" name="Date Placeholder 4">
            <a:extLst>
              <a:ext uri="{FF2B5EF4-FFF2-40B4-BE49-F238E27FC236}">
                <a16:creationId xmlns:a16="http://schemas.microsoft.com/office/drawing/2014/main" id="{6205ECE9-2D37-ECA1-D4E1-688F397F46DC}"/>
              </a:ext>
            </a:extLst>
          </p:cNvPr>
          <p:cNvSpPr>
            <a:spLocks noGrp="1"/>
          </p:cNvSpPr>
          <p:nvPr>
            <p:ph type="dt" idx="1"/>
          </p:nvPr>
        </p:nvSpPr>
        <p:spPr/>
        <p:txBody>
          <a:bodyPr/>
          <a:lstStyle/>
          <a:p>
            <a:fld id="{27604305-A24E-4179-BE53-21FF8701B7E6}" type="datetime1">
              <a:rPr lang="en-US" smtClean="0"/>
              <a:t>6/19/2025</a:t>
            </a:fld>
            <a:endParaRPr lang="en-US"/>
          </a:p>
        </p:txBody>
      </p:sp>
    </p:spTree>
    <p:extLst>
      <p:ext uri="{BB962C8B-B14F-4D97-AF65-F5344CB8AC3E}">
        <p14:creationId xmlns:p14="http://schemas.microsoft.com/office/powerpoint/2010/main" val="3399814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F00EC-58E1-070D-5BEF-2AAA939B63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7F88D-A7EA-6A0D-ED1A-FB5FF18D2F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DF65BF-D4F7-7842-8FD3-814EEA5A76E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31B430-7E64-DBEA-F415-9FD5A5DBC5C0}"/>
              </a:ext>
            </a:extLst>
          </p:cNvPr>
          <p:cNvSpPr>
            <a:spLocks noGrp="1"/>
          </p:cNvSpPr>
          <p:nvPr>
            <p:ph type="sldNum" sz="quarter" idx="5"/>
          </p:nvPr>
        </p:nvSpPr>
        <p:spPr/>
        <p:txBody>
          <a:bodyPr/>
          <a:lstStyle/>
          <a:p>
            <a:fld id="{D71CF786-3B98-49AF-A20E-7EC265768474}" type="slidenum">
              <a:rPr lang="en-US" smtClean="0"/>
              <a:t>24</a:t>
            </a:fld>
            <a:endParaRPr lang="en-US"/>
          </a:p>
        </p:txBody>
      </p:sp>
      <p:sp>
        <p:nvSpPr>
          <p:cNvPr id="5" name="Date Placeholder 4">
            <a:extLst>
              <a:ext uri="{FF2B5EF4-FFF2-40B4-BE49-F238E27FC236}">
                <a16:creationId xmlns:a16="http://schemas.microsoft.com/office/drawing/2014/main" id="{7CAACBE3-39E8-7D1B-8EB7-984956A27423}"/>
              </a:ext>
            </a:extLst>
          </p:cNvPr>
          <p:cNvSpPr>
            <a:spLocks noGrp="1"/>
          </p:cNvSpPr>
          <p:nvPr>
            <p:ph type="dt" idx="1"/>
          </p:nvPr>
        </p:nvSpPr>
        <p:spPr/>
        <p:txBody>
          <a:bodyPr/>
          <a:lstStyle/>
          <a:p>
            <a:fld id="{27604305-A24E-4179-BE53-21FF8701B7E6}" type="datetime1">
              <a:rPr lang="en-US" smtClean="0"/>
              <a:t>6/19/2025</a:t>
            </a:fld>
            <a:endParaRPr lang="en-US"/>
          </a:p>
        </p:txBody>
      </p:sp>
    </p:spTree>
    <p:extLst>
      <p:ext uri="{BB962C8B-B14F-4D97-AF65-F5344CB8AC3E}">
        <p14:creationId xmlns:p14="http://schemas.microsoft.com/office/powerpoint/2010/main" val="14691280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A8212-1F7D-4F62-0B82-B3DAEB01B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B79BFC-35D0-A634-1203-16D59F7F8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F65063-EF4B-4FBB-182F-08D594CE88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751E899-0755-D2F3-BCF0-90823BD28B07}"/>
              </a:ext>
            </a:extLst>
          </p:cNvPr>
          <p:cNvSpPr>
            <a:spLocks noGrp="1"/>
          </p:cNvSpPr>
          <p:nvPr>
            <p:ph type="sldNum" sz="quarter" idx="5"/>
          </p:nvPr>
        </p:nvSpPr>
        <p:spPr/>
        <p:txBody>
          <a:bodyPr/>
          <a:lstStyle/>
          <a:p>
            <a:fld id="{D71CF786-3B98-49AF-A20E-7EC265768474}" type="slidenum">
              <a:rPr lang="en-US" smtClean="0"/>
              <a:t>25</a:t>
            </a:fld>
            <a:endParaRPr lang="en-US"/>
          </a:p>
        </p:txBody>
      </p:sp>
      <p:sp>
        <p:nvSpPr>
          <p:cNvPr id="5" name="Date Placeholder 4">
            <a:extLst>
              <a:ext uri="{FF2B5EF4-FFF2-40B4-BE49-F238E27FC236}">
                <a16:creationId xmlns:a16="http://schemas.microsoft.com/office/drawing/2014/main" id="{82FFCF18-300E-29FB-9DD9-4D50BBA6E646}"/>
              </a:ext>
            </a:extLst>
          </p:cNvPr>
          <p:cNvSpPr>
            <a:spLocks noGrp="1"/>
          </p:cNvSpPr>
          <p:nvPr>
            <p:ph type="dt" idx="1"/>
          </p:nvPr>
        </p:nvSpPr>
        <p:spPr/>
        <p:txBody>
          <a:bodyPr/>
          <a:lstStyle/>
          <a:p>
            <a:fld id="{27604305-A24E-4179-BE53-21FF8701B7E6}" type="datetime1">
              <a:rPr lang="en-US" smtClean="0"/>
              <a:t>6/19/2025</a:t>
            </a:fld>
            <a:endParaRPr lang="en-US"/>
          </a:p>
        </p:txBody>
      </p:sp>
    </p:spTree>
    <p:extLst>
      <p:ext uri="{BB962C8B-B14F-4D97-AF65-F5344CB8AC3E}">
        <p14:creationId xmlns:p14="http://schemas.microsoft.com/office/powerpoint/2010/main" val="2160742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FAAA9BB-BB07-4881-928C-FFA073A1678C}" type="datetime1">
              <a:rPr lang="en-US" smtClean="0"/>
              <a:t>6/19/2025</a:t>
            </a:fld>
            <a:endParaRPr lang="en-US"/>
          </a:p>
        </p:txBody>
      </p:sp>
      <p:sp>
        <p:nvSpPr>
          <p:cNvPr id="5" name="Slide Number Placeholder 4"/>
          <p:cNvSpPr>
            <a:spLocks noGrp="1"/>
          </p:cNvSpPr>
          <p:nvPr>
            <p:ph type="sldNum" sz="quarter" idx="5"/>
          </p:nvPr>
        </p:nvSpPr>
        <p:spPr/>
        <p:txBody>
          <a:bodyPr/>
          <a:lstStyle/>
          <a:p>
            <a:fld id="{D71CF786-3B98-49AF-A20E-7EC265768474}" type="slidenum">
              <a:rPr lang="en-US" smtClean="0"/>
              <a:t>28</a:t>
            </a:fld>
            <a:endParaRPr lang="en-US"/>
          </a:p>
        </p:txBody>
      </p:sp>
    </p:spTree>
    <p:extLst>
      <p:ext uri="{BB962C8B-B14F-4D97-AF65-F5344CB8AC3E}">
        <p14:creationId xmlns:p14="http://schemas.microsoft.com/office/powerpoint/2010/main" val="393755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t>
            </a:r>
          </a:p>
        </p:txBody>
      </p:sp>
      <p:sp>
        <p:nvSpPr>
          <p:cNvPr id="4" name="Date Placeholder 3"/>
          <p:cNvSpPr>
            <a:spLocks noGrp="1"/>
          </p:cNvSpPr>
          <p:nvPr>
            <p:ph type="dt" idx="1"/>
          </p:nvPr>
        </p:nvSpPr>
        <p:spPr/>
        <p:txBody>
          <a:bodyPr/>
          <a:lstStyle/>
          <a:p>
            <a:fld id="{9FAAA9BB-BB07-4881-928C-FFA073A1678C}" type="datetime1">
              <a:rPr lang="en-US" smtClean="0"/>
              <a:t>6/19/2025</a:t>
            </a:fld>
            <a:endParaRPr lang="en-US"/>
          </a:p>
        </p:txBody>
      </p:sp>
      <p:sp>
        <p:nvSpPr>
          <p:cNvPr id="5" name="Slide Number Placeholder 4"/>
          <p:cNvSpPr>
            <a:spLocks noGrp="1"/>
          </p:cNvSpPr>
          <p:nvPr>
            <p:ph type="sldNum" sz="quarter" idx="5"/>
          </p:nvPr>
        </p:nvSpPr>
        <p:spPr/>
        <p:txBody>
          <a:bodyPr/>
          <a:lstStyle/>
          <a:p>
            <a:fld id="{D71CF786-3B98-49AF-A20E-7EC265768474}" type="slidenum">
              <a:rPr lang="en-US" smtClean="0"/>
              <a:t>8</a:t>
            </a:fld>
            <a:endParaRPr lang="en-US"/>
          </a:p>
        </p:txBody>
      </p:sp>
    </p:spTree>
    <p:extLst>
      <p:ext uri="{BB962C8B-B14F-4D97-AF65-F5344CB8AC3E}">
        <p14:creationId xmlns:p14="http://schemas.microsoft.com/office/powerpoint/2010/main" val="3585584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1CF786-3B98-49AF-A20E-7EC265768474}" type="slidenum">
              <a:rPr lang="en-US" smtClean="0"/>
              <a:t>29</a:t>
            </a:fld>
            <a:endParaRPr lang="en-US"/>
          </a:p>
        </p:txBody>
      </p:sp>
      <p:sp>
        <p:nvSpPr>
          <p:cNvPr id="5" name="Date Placeholder 4">
            <a:extLst>
              <a:ext uri="{FF2B5EF4-FFF2-40B4-BE49-F238E27FC236}">
                <a16:creationId xmlns:a16="http://schemas.microsoft.com/office/drawing/2014/main" id="{2C51DCF3-44E3-4CC9-ABD5-3D7953C0254A}"/>
              </a:ext>
            </a:extLst>
          </p:cNvPr>
          <p:cNvSpPr>
            <a:spLocks noGrp="1"/>
          </p:cNvSpPr>
          <p:nvPr>
            <p:ph type="dt" idx="1"/>
          </p:nvPr>
        </p:nvSpPr>
        <p:spPr/>
        <p:txBody>
          <a:bodyPr/>
          <a:lstStyle/>
          <a:p>
            <a:fld id="{6679746E-43B8-4324-BF65-2D41578D0F71}" type="datetime1">
              <a:rPr lang="en-US" smtClean="0"/>
              <a:t>6/19/2025</a:t>
            </a:fld>
            <a:endParaRPr lang="en-US"/>
          </a:p>
        </p:txBody>
      </p:sp>
    </p:spTree>
    <p:extLst>
      <p:ext uri="{BB962C8B-B14F-4D97-AF65-F5344CB8AC3E}">
        <p14:creationId xmlns:p14="http://schemas.microsoft.com/office/powerpoint/2010/main" val="17987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t>
            </a:r>
          </a:p>
        </p:txBody>
      </p:sp>
      <p:sp>
        <p:nvSpPr>
          <p:cNvPr id="4" name="Slide Number Placeholder 3"/>
          <p:cNvSpPr>
            <a:spLocks noGrp="1"/>
          </p:cNvSpPr>
          <p:nvPr>
            <p:ph type="sldNum" sz="quarter" idx="5"/>
          </p:nvPr>
        </p:nvSpPr>
        <p:spPr/>
        <p:txBody>
          <a:bodyPr/>
          <a:lstStyle/>
          <a:p>
            <a:fld id="{D71CF786-3B98-49AF-A20E-7EC265768474}" type="slidenum">
              <a:rPr lang="en-US" smtClean="0"/>
              <a:t>10</a:t>
            </a:fld>
            <a:endParaRPr lang="en-US"/>
          </a:p>
        </p:txBody>
      </p:sp>
      <p:sp>
        <p:nvSpPr>
          <p:cNvPr id="5" name="Date Placeholder 4">
            <a:extLst>
              <a:ext uri="{FF2B5EF4-FFF2-40B4-BE49-F238E27FC236}">
                <a16:creationId xmlns:a16="http://schemas.microsoft.com/office/drawing/2014/main" id="{2A390478-61DF-D20A-7DE9-82197A3C228D}"/>
              </a:ext>
            </a:extLst>
          </p:cNvPr>
          <p:cNvSpPr>
            <a:spLocks noGrp="1"/>
          </p:cNvSpPr>
          <p:nvPr>
            <p:ph type="dt" idx="1"/>
          </p:nvPr>
        </p:nvSpPr>
        <p:spPr/>
        <p:txBody>
          <a:bodyPr/>
          <a:lstStyle/>
          <a:p>
            <a:fld id="{0D8AA2A8-10BB-4783-ACB4-B69BC5325A7C}" type="datetime1">
              <a:rPr lang="en-US" smtClean="0"/>
              <a:t>6/19/2025</a:t>
            </a:fld>
            <a:endParaRPr lang="en-US"/>
          </a:p>
        </p:txBody>
      </p:sp>
    </p:spTree>
    <p:extLst>
      <p:ext uri="{BB962C8B-B14F-4D97-AF65-F5344CB8AC3E}">
        <p14:creationId xmlns:p14="http://schemas.microsoft.com/office/powerpoint/2010/main" val="3632637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FAAA9BB-BB07-4881-928C-FFA073A1678C}" type="datetime1">
              <a:rPr lang="en-US" smtClean="0"/>
              <a:t>6/19/2025</a:t>
            </a:fld>
            <a:endParaRPr lang="en-US"/>
          </a:p>
        </p:txBody>
      </p:sp>
      <p:sp>
        <p:nvSpPr>
          <p:cNvPr id="5" name="Slide Number Placeholder 4"/>
          <p:cNvSpPr>
            <a:spLocks noGrp="1"/>
          </p:cNvSpPr>
          <p:nvPr>
            <p:ph type="sldNum" sz="quarter" idx="5"/>
          </p:nvPr>
        </p:nvSpPr>
        <p:spPr/>
        <p:txBody>
          <a:bodyPr/>
          <a:lstStyle/>
          <a:p>
            <a:fld id="{D71CF786-3B98-49AF-A20E-7EC265768474}" type="slidenum">
              <a:rPr lang="en-US" smtClean="0"/>
              <a:t>11</a:t>
            </a:fld>
            <a:endParaRPr lang="en-US"/>
          </a:p>
        </p:txBody>
      </p:sp>
    </p:spTree>
    <p:extLst>
      <p:ext uri="{BB962C8B-B14F-4D97-AF65-F5344CB8AC3E}">
        <p14:creationId xmlns:p14="http://schemas.microsoft.com/office/powerpoint/2010/main" val="201717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1CF786-3B98-49AF-A20E-7EC265768474}" type="slidenum">
              <a:rPr lang="en-US" smtClean="0"/>
              <a:t>12</a:t>
            </a:fld>
            <a:endParaRPr lang="en-US"/>
          </a:p>
        </p:txBody>
      </p:sp>
      <p:sp>
        <p:nvSpPr>
          <p:cNvPr id="5" name="Date Placeholder 4">
            <a:extLst>
              <a:ext uri="{FF2B5EF4-FFF2-40B4-BE49-F238E27FC236}">
                <a16:creationId xmlns:a16="http://schemas.microsoft.com/office/drawing/2014/main" id="{21182786-3958-1973-81C6-2B4ACAE9B3FF}"/>
              </a:ext>
            </a:extLst>
          </p:cNvPr>
          <p:cNvSpPr>
            <a:spLocks noGrp="1"/>
          </p:cNvSpPr>
          <p:nvPr>
            <p:ph type="dt" idx="1"/>
          </p:nvPr>
        </p:nvSpPr>
        <p:spPr/>
        <p:txBody>
          <a:bodyPr/>
          <a:lstStyle/>
          <a:p>
            <a:fld id="{6711C36F-565B-4BDE-87FE-0211904AB8F9}" type="datetime1">
              <a:rPr lang="en-US" smtClean="0"/>
              <a:t>6/19/2025</a:t>
            </a:fld>
            <a:endParaRPr lang="en-US"/>
          </a:p>
        </p:txBody>
      </p:sp>
    </p:spTree>
    <p:extLst>
      <p:ext uri="{BB962C8B-B14F-4D97-AF65-F5344CB8AC3E}">
        <p14:creationId xmlns:p14="http://schemas.microsoft.com/office/powerpoint/2010/main" val="3012250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D01E0-D7BB-BCAD-A901-F87907CE5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552E9-88C9-58E6-4959-3C8A6882D7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B9E31-1354-3BB7-9EE5-C194EC168A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989A58-7327-DB4F-D6D5-8B83F7D2699C}"/>
              </a:ext>
            </a:extLst>
          </p:cNvPr>
          <p:cNvSpPr>
            <a:spLocks noGrp="1"/>
          </p:cNvSpPr>
          <p:nvPr>
            <p:ph type="sldNum" sz="quarter" idx="5"/>
          </p:nvPr>
        </p:nvSpPr>
        <p:spPr/>
        <p:txBody>
          <a:bodyPr/>
          <a:lstStyle/>
          <a:p>
            <a:fld id="{D71CF786-3B98-49AF-A20E-7EC265768474}" type="slidenum">
              <a:rPr lang="en-US" smtClean="0"/>
              <a:t>13</a:t>
            </a:fld>
            <a:endParaRPr lang="en-US"/>
          </a:p>
        </p:txBody>
      </p:sp>
      <p:sp>
        <p:nvSpPr>
          <p:cNvPr id="5" name="Date Placeholder 4">
            <a:extLst>
              <a:ext uri="{FF2B5EF4-FFF2-40B4-BE49-F238E27FC236}">
                <a16:creationId xmlns:a16="http://schemas.microsoft.com/office/drawing/2014/main" id="{76F309F4-16D4-AD48-4A94-614244A1FCE7}"/>
              </a:ext>
            </a:extLst>
          </p:cNvPr>
          <p:cNvSpPr>
            <a:spLocks noGrp="1"/>
          </p:cNvSpPr>
          <p:nvPr>
            <p:ph type="dt" idx="1"/>
          </p:nvPr>
        </p:nvSpPr>
        <p:spPr/>
        <p:txBody>
          <a:bodyPr/>
          <a:lstStyle/>
          <a:p>
            <a:fld id="{12B09046-E2C3-4CFD-8F0E-B564F269AB0A}" type="datetime1">
              <a:rPr lang="en-US" smtClean="0"/>
              <a:t>6/19/2025</a:t>
            </a:fld>
            <a:endParaRPr lang="en-US"/>
          </a:p>
        </p:txBody>
      </p:sp>
    </p:spTree>
    <p:extLst>
      <p:ext uri="{BB962C8B-B14F-4D97-AF65-F5344CB8AC3E}">
        <p14:creationId xmlns:p14="http://schemas.microsoft.com/office/powerpoint/2010/main" val="2049134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DEA34-616F-3C48-2730-CBCAC761AC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CAA43-0FAF-3EDC-2A96-D844446F4A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817AA-EEC3-ECC9-4C41-323FE64A0A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E39209-6C6B-BA3F-2ADC-E06F8F6CB223}"/>
              </a:ext>
            </a:extLst>
          </p:cNvPr>
          <p:cNvSpPr>
            <a:spLocks noGrp="1"/>
          </p:cNvSpPr>
          <p:nvPr>
            <p:ph type="sldNum" sz="quarter" idx="5"/>
          </p:nvPr>
        </p:nvSpPr>
        <p:spPr/>
        <p:txBody>
          <a:bodyPr/>
          <a:lstStyle/>
          <a:p>
            <a:fld id="{D71CF786-3B98-49AF-A20E-7EC265768474}" type="slidenum">
              <a:rPr lang="en-US" smtClean="0"/>
              <a:t>14</a:t>
            </a:fld>
            <a:endParaRPr lang="en-US"/>
          </a:p>
        </p:txBody>
      </p:sp>
      <p:sp>
        <p:nvSpPr>
          <p:cNvPr id="5" name="Date Placeholder 4">
            <a:extLst>
              <a:ext uri="{FF2B5EF4-FFF2-40B4-BE49-F238E27FC236}">
                <a16:creationId xmlns:a16="http://schemas.microsoft.com/office/drawing/2014/main" id="{0D649249-F122-C5A4-D24C-8D48F34687F9}"/>
              </a:ext>
            </a:extLst>
          </p:cNvPr>
          <p:cNvSpPr>
            <a:spLocks noGrp="1"/>
          </p:cNvSpPr>
          <p:nvPr>
            <p:ph type="dt" idx="1"/>
          </p:nvPr>
        </p:nvSpPr>
        <p:spPr/>
        <p:txBody>
          <a:bodyPr/>
          <a:lstStyle/>
          <a:p>
            <a:fld id="{12B09046-E2C3-4CFD-8F0E-B564F269AB0A}" type="datetime1">
              <a:rPr lang="en-US" smtClean="0"/>
              <a:t>6/19/2025</a:t>
            </a:fld>
            <a:endParaRPr lang="en-US"/>
          </a:p>
        </p:txBody>
      </p:sp>
    </p:spTree>
    <p:extLst>
      <p:ext uri="{BB962C8B-B14F-4D97-AF65-F5344CB8AC3E}">
        <p14:creationId xmlns:p14="http://schemas.microsoft.com/office/powerpoint/2010/main" val="369773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B4DDD-EC75-7C64-6BAE-AD725AF84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9F095-58A0-B062-EC8D-30F3317581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E03D2-C028-D993-9470-92CADD2239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860E5A-C6BD-34AC-51EA-589C19DC3F76}"/>
              </a:ext>
            </a:extLst>
          </p:cNvPr>
          <p:cNvSpPr>
            <a:spLocks noGrp="1"/>
          </p:cNvSpPr>
          <p:nvPr>
            <p:ph type="sldNum" sz="quarter" idx="5"/>
          </p:nvPr>
        </p:nvSpPr>
        <p:spPr/>
        <p:txBody>
          <a:bodyPr/>
          <a:lstStyle/>
          <a:p>
            <a:fld id="{D71CF786-3B98-49AF-A20E-7EC265768474}" type="slidenum">
              <a:rPr lang="en-US" smtClean="0"/>
              <a:t>15</a:t>
            </a:fld>
            <a:endParaRPr lang="en-US"/>
          </a:p>
        </p:txBody>
      </p:sp>
      <p:sp>
        <p:nvSpPr>
          <p:cNvPr id="5" name="Date Placeholder 4">
            <a:extLst>
              <a:ext uri="{FF2B5EF4-FFF2-40B4-BE49-F238E27FC236}">
                <a16:creationId xmlns:a16="http://schemas.microsoft.com/office/drawing/2014/main" id="{6FF6E744-5F04-A41D-B4BA-0DE14A677BCE}"/>
              </a:ext>
            </a:extLst>
          </p:cNvPr>
          <p:cNvSpPr>
            <a:spLocks noGrp="1"/>
          </p:cNvSpPr>
          <p:nvPr>
            <p:ph type="dt" idx="1"/>
          </p:nvPr>
        </p:nvSpPr>
        <p:spPr/>
        <p:txBody>
          <a:bodyPr/>
          <a:lstStyle/>
          <a:p>
            <a:fld id="{0801AFB3-C75D-410F-A6BE-AD36DA5D8A05}" type="datetime1">
              <a:rPr lang="en-US" smtClean="0"/>
              <a:t>6/19/2025</a:t>
            </a:fld>
            <a:endParaRPr lang="en-US"/>
          </a:p>
        </p:txBody>
      </p:sp>
    </p:spTree>
    <p:extLst>
      <p:ext uri="{BB962C8B-B14F-4D97-AF65-F5344CB8AC3E}">
        <p14:creationId xmlns:p14="http://schemas.microsoft.com/office/powerpoint/2010/main" val="1069788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09304-4AEB-68DC-6A54-95D717F6E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1C56D4-BEB6-CD0E-A2D7-20AA65EEC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77EBA-C856-589A-C628-902550EA4F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62B495-C623-9AC8-1D84-01D29B6FAE51}"/>
              </a:ext>
            </a:extLst>
          </p:cNvPr>
          <p:cNvSpPr>
            <a:spLocks noGrp="1"/>
          </p:cNvSpPr>
          <p:nvPr>
            <p:ph type="sldNum" sz="quarter" idx="5"/>
          </p:nvPr>
        </p:nvSpPr>
        <p:spPr/>
        <p:txBody>
          <a:bodyPr/>
          <a:lstStyle/>
          <a:p>
            <a:fld id="{D71CF786-3B98-49AF-A20E-7EC265768474}" type="slidenum">
              <a:rPr lang="en-US" smtClean="0"/>
              <a:t>16</a:t>
            </a:fld>
            <a:endParaRPr lang="en-US"/>
          </a:p>
        </p:txBody>
      </p:sp>
      <p:sp>
        <p:nvSpPr>
          <p:cNvPr id="5" name="Date Placeholder 4">
            <a:extLst>
              <a:ext uri="{FF2B5EF4-FFF2-40B4-BE49-F238E27FC236}">
                <a16:creationId xmlns:a16="http://schemas.microsoft.com/office/drawing/2014/main" id="{58D665D6-E0CF-74CE-BB25-3168E9B20220}"/>
              </a:ext>
            </a:extLst>
          </p:cNvPr>
          <p:cNvSpPr>
            <a:spLocks noGrp="1"/>
          </p:cNvSpPr>
          <p:nvPr>
            <p:ph type="dt" idx="1"/>
          </p:nvPr>
        </p:nvSpPr>
        <p:spPr/>
        <p:txBody>
          <a:bodyPr/>
          <a:lstStyle/>
          <a:p>
            <a:fld id="{E46731F9-7FED-4C4C-A583-19A7C37B1470}" type="datetime1">
              <a:rPr lang="en-US" smtClean="0"/>
              <a:t>6/19/2025</a:t>
            </a:fld>
            <a:endParaRPr lang="en-US"/>
          </a:p>
        </p:txBody>
      </p:sp>
    </p:spTree>
    <p:extLst>
      <p:ext uri="{BB962C8B-B14F-4D97-AF65-F5344CB8AC3E}">
        <p14:creationId xmlns:p14="http://schemas.microsoft.com/office/powerpoint/2010/main" val="45215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8D2CD-ACEC-5B81-B043-3358AC37D9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74E33DE-CDF8-A30D-900A-2A06BEA10E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7FA582-009A-579B-257B-D2312D889FCF}"/>
              </a:ext>
            </a:extLst>
          </p:cNvPr>
          <p:cNvSpPr>
            <a:spLocks noGrp="1"/>
          </p:cNvSpPr>
          <p:nvPr>
            <p:ph type="dt" sz="half" idx="10"/>
          </p:nvPr>
        </p:nvSpPr>
        <p:spPr/>
        <p:txBody>
          <a:bodyPr/>
          <a:lstStyle/>
          <a:p>
            <a:fld id="{31B52B5B-01A6-49E1-AB3E-C7B87991CF22}" type="datetime1">
              <a:rPr lang="en-US" smtClean="0"/>
              <a:t>6/19/2025</a:t>
            </a:fld>
            <a:endParaRPr lang="en-US"/>
          </a:p>
        </p:txBody>
      </p:sp>
      <p:sp>
        <p:nvSpPr>
          <p:cNvPr id="5" name="Footer Placeholder 4">
            <a:extLst>
              <a:ext uri="{FF2B5EF4-FFF2-40B4-BE49-F238E27FC236}">
                <a16:creationId xmlns:a16="http://schemas.microsoft.com/office/drawing/2014/main" id="{89C0548B-3B35-4E33-8BA9-BAF44FBA6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66878-5D0B-1E40-0D43-A8B792A60DEA}"/>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273649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25B98-938A-46A1-FEB2-14FA78923F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E8C503-BC27-89B0-0EBF-021F353555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C63306-CE36-FCEA-D1FD-B83E466EB0A6}"/>
              </a:ext>
            </a:extLst>
          </p:cNvPr>
          <p:cNvSpPr>
            <a:spLocks noGrp="1"/>
          </p:cNvSpPr>
          <p:nvPr>
            <p:ph type="dt" sz="half" idx="10"/>
          </p:nvPr>
        </p:nvSpPr>
        <p:spPr/>
        <p:txBody>
          <a:bodyPr/>
          <a:lstStyle/>
          <a:p>
            <a:fld id="{1589A2FD-6D5C-4B12-83E1-3C2BF157A1BE}" type="datetime1">
              <a:rPr lang="en-US" smtClean="0"/>
              <a:t>6/19/2025</a:t>
            </a:fld>
            <a:endParaRPr lang="en-US"/>
          </a:p>
        </p:txBody>
      </p:sp>
      <p:sp>
        <p:nvSpPr>
          <p:cNvPr id="5" name="Footer Placeholder 4">
            <a:extLst>
              <a:ext uri="{FF2B5EF4-FFF2-40B4-BE49-F238E27FC236}">
                <a16:creationId xmlns:a16="http://schemas.microsoft.com/office/drawing/2014/main" id="{5E4B2CD3-C3D2-4FAD-33A5-24667492A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EDC6B-9EBE-668A-6936-AD5FF34F8AE9}"/>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387566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4AE518-2E13-F6BE-373D-6A2EB25F4F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ED40D7-6BFF-92A5-43EC-C27C8272AD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08C36-AF34-B0C5-BCF2-B4E2ADEDA7C1}"/>
              </a:ext>
            </a:extLst>
          </p:cNvPr>
          <p:cNvSpPr>
            <a:spLocks noGrp="1"/>
          </p:cNvSpPr>
          <p:nvPr>
            <p:ph type="dt" sz="half" idx="10"/>
          </p:nvPr>
        </p:nvSpPr>
        <p:spPr/>
        <p:txBody>
          <a:bodyPr/>
          <a:lstStyle/>
          <a:p>
            <a:fld id="{AD0CB08C-E778-4E28-BC40-7C57741706E7}" type="datetime1">
              <a:rPr lang="en-US" smtClean="0"/>
              <a:t>6/19/2025</a:t>
            </a:fld>
            <a:endParaRPr lang="en-US"/>
          </a:p>
        </p:txBody>
      </p:sp>
      <p:sp>
        <p:nvSpPr>
          <p:cNvPr id="5" name="Footer Placeholder 4">
            <a:extLst>
              <a:ext uri="{FF2B5EF4-FFF2-40B4-BE49-F238E27FC236}">
                <a16:creationId xmlns:a16="http://schemas.microsoft.com/office/drawing/2014/main" id="{666A2972-1105-8B28-35F2-903649139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E9B6F-076E-8706-47EA-544196578CB1}"/>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492422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E41C-590F-8941-2624-A9BB34A0D9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B02A8-D61E-B5E0-2CE5-93891ECDEB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F0529-47B9-5016-AD42-00707CE0A933}"/>
              </a:ext>
            </a:extLst>
          </p:cNvPr>
          <p:cNvSpPr>
            <a:spLocks noGrp="1"/>
          </p:cNvSpPr>
          <p:nvPr>
            <p:ph type="dt" sz="half" idx="10"/>
          </p:nvPr>
        </p:nvSpPr>
        <p:spPr/>
        <p:txBody>
          <a:bodyPr/>
          <a:lstStyle/>
          <a:p>
            <a:fld id="{140DB989-8D9E-45F0-A96A-253BE4384E05}" type="datetime1">
              <a:rPr lang="en-US" smtClean="0"/>
              <a:t>6/19/2025</a:t>
            </a:fld>
            <a:endParaRPr lang="en-US"/>
          </a:p>
        </p:txBody>
      </p:sp>
      <p:sp>
        <p:nvSpPr>
          <p:cNvPr id="5" name="Footer Placeholder 4">
            <a:extLst>
              <a:ext uri="{FF2B5EF4-FFF2-40B4-BE49-F238E27FC236}">
                <a16:creationId xmlns:a16="http://schemas.microsoft.com/office/drawing/2014/main" id="{A5FA3B97-9505-F458-5A24-3963C9974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69B79-C96A-2FEC-F528-EE4289D2F03B}"/>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2635122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6A229-4FC9-88BA-61BD-6536350414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96F27F-3590-F109-AF21-7FC7C4CE62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8FC627-3886-D104-2A1D-198F5F9641DB}"/>
              </a:ext>
            </a:extLst>
          </p:cNvPr>
          <p:cNvSpPr>
            <a:spLocks noGrp="1"/>
          </p:cNvSpPr>
          <p:nvPr>
            <p:ph type="dt" sz="half" idx="10"/>
          </p:nvPr>
        </p:nvSpPr>
        <p:spPr/>
        <p:txBody>
          <a:bodyPr/>
          <a:lstStyle/>
          <a:p>
            <a:fld id="{C80C7551-6677-4F46-9E28-D491AE49C2CD}" type="datetime1">
              <a:rPr lang="en-US" smtClean="0"/>
              <a:t>6/19/2025</a:t>
            </a:fld>
            <a:endParaRPr lang="en-US"/>
          </a:p>
        </p:txBody>
      </p:sp>
      <p:sp>
        <p:nvSpPr>
          <p:cNvPr id="5" name="Footer Placeholder 4">
            <a:extLst>
              <a:ext uri="{FF2B5EF4-FFF2-40B4-BE49-F238E27FC236}">
                <a16:creationId xmlns:a16="http://schemas.microsoft.com/office/drawing/2014/main" id="{629FF968-11A0-4338-E0CC-6E690D3A5B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BBA18-9FCD-9837-7966-5EA8BEC799D2}"/>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4282888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2F13-21DC-6E1A-BF39-D36B3C0B28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04AD7-FB1A-5E13-A197-0B0B62BC2B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C81DAC-44C7-B398-C275-1098D5F4DC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87437E-39B0-2EDE-988A-E9FD08C0D58A}"/>
              </a:ext>
            </a:extLst>
          </p:cNvPr>
          <p:cNvSpPr>
            <a:spLocks noGrp="1"/>
          </p:cNvSpPr>
          <p:nvPr>
            <p:ph type="dt" sz="half" idx="10"/>
          </p:nvPr>
        </p:nvSpPr>
        <p:spPr/>
        <p:txBody>
          <a:bodyPr/>
          <a:lstStyle/>
          <a:p>
            <a:fld id="{B8BD8642-8E82-40D1-87F5-1A1D4469C0B8}" type="datetime1">
              <a:rPr lang="en-US" smtClean="0"/>
              <a:t>6/19/2025</a:t>
            </a:fld>
            <a:endParaRPr lang="en-US"/>
          </a:p>
        </p:txBody>
      </p:sp>
      <p:sp>
        <p:nvSpPr>
          <p:cNvPr id="6" name="Footer Placeholder 5">
            <a:extLst>
              <a:ext uri="{FF2B5EF4-FFF2-40B4-BE49-F238E27FC236}">
                <a16:creationId xmlns:a16="http://schemas.microsoft.com/office/drawing/2014/main" id="{B1F7BDBD-EF80-04DD-0698-4534C75E8F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A8C2B-7ADC-60FD-1207-B2C4E448A753}"/>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2079300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D9D1-4BFB-93AC-BE9D-8821DCF015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6386B4-C80E-E2D6-EAE9-EAD9B2C426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5FB324-951B-0665-B6A8-8CB08A8B1D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4F17D-F3E0-D0C6-A389-28F6BB2480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91BE6D-C544-09E6-C5A3-21EB892362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D6943D-237B-54F8-B945-4F1FB3B51F60}"/>
              </a:ext>
            </a:extLst>
          </p:cNvPr>
          <p:cNvSpPr>
            <a:spLocks noGrp="1"/>
          </p:cNvSpPr>
          <p:nvPr>
            <p:ph type="dt" sz="half" idx="10"/>
          </p:nvPr>
        </p:nvSpPr>
        <p:spPr/>
        <p:txBody>
          <a:bodyPr/>
          <a:lstStyle/>
          <a:p>
            <a:fld id="{C856F1C8-7C84-4EA4-961B-1EDECEC9A0EF}" type="datetime1">
              <a:rPr lang="en-US" smtClean="0"/>
              <a:t>6/19/2025</a:t>
            </a:fld>
            <a:endParaRPr lang="en-US"/>
          </a:p>
        </p:txBody>
      </p:sp>
      <p:sp>
        <p:nvSpPr>
          <p:cNvPr id="8" name="Footer Placeholder 7">
            <a:extLst>
              <a:ext uri="{FF2B5EF4-FFF2-40B4-BE49-F238E27FC236}">
                <a16:creationId xmlns:a16="http://schemas.microsoft.com/office/drawing/2014/main" id="{7CE994D0-4E3E-8279-C01B-7D3BBACF5E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40A4D8-B1B1-4B1A-0F63-4AA059B34A68}"/>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121853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F92F-D284-1C46-634D-D8AA5A5AAA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86F59B-BA7C-0A83-A90D-2F5CE8FE055D}"/>
              </a:ext>
            </a:extLst>
          </p:cNvPr>
          <p:cNvSpPr>
            <a:spLocks noGrp="1"/>
          </p:cNvSpPr>
          <p:nvPr>
            <p:ph type="dt" sz="half" idx="10"/>
          </p:nvPr>
        </p:nvSpPr>
        <p:spPr/>
        <p:txBody>
          <a:bodyPr/>
          <a:lstStyle/>
          <a:p>
            <a:fld id="{BCF3E02C-1C3D-48C4-849D-D12458A2EF6D}" type="datetime1">
              <a:rPr lang="en-US" smtClean="0"/>
              <a:t>6/19/2025</a:t>
            </a:fld>
            <a:endParaRPr lang="en-US"/>
          </a:p>
        </p:txBody>
      </p:sp>
      <p:sp>
        <p:nvSpPr>
          <p:cNvPr id="4" name="Footer Placeholder 3">
            <a:extLst>
              <a:ext uri="{FF2B5EF4-FFF2-40B4-BE49-F238E27FC236}">
                <a16:creationId xmlns:a16="http://schemas.microsoft.com/office/drawing/2014/main" id="{DF7B68AB-C427-96AD-6B05-D5DFEE8060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7B708B-D3F0-C5B5-D58F-05D84368B2E2}"/>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406338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F7DFB-2E66-BC12-78F6-C747C9C7B840}"/>
              </a:ext>
            </a:extLst>
          </p:cNvPr>
          <p:cNvSpPr>
            <a:spLocks noGrp="1"/>
          </p:cNvSpPr>
          <p:nvPr>
            <p:ph type="dt" sz="half" idx="10"/>
          </p:nvPr>
        </p:nvSpPr>
        <p:spPr/>
        <p:txBody>
          <a:bodyPr/>
          <a:lstStyle/>
          <a:p>
            <a:fld id="{7534FA87-CCBF-4992-B705-C19E80245232}" type="datetime1">
              <a:rPr lang="en-US" smtClean="0"/>
              <a:t>6/19/2025</a:t>
            </a:fld>
            <a:endParaRPr lang="en-US"/>
          </a:p>
        </p:txBody>
      </p:sp>
      <p:sp>
        <p:nvSpPr>
          <p:cNvPr id="3" name="Footer Placeholder 2">
            <a:extLst>
              <a:ext uri="{FF2B5EF4-FFF2-40B4-BE49-F238E27FC236}">
                <a16:creationId xmlns:a16="http://schemas.microsoft.com/office/drawing/2014/main" id="{053FA42F-4B20-81A8-E545-654ED5E0E8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23318D-D0FF-DE0D-F2A6-CF808474F930}"/>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3802702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3B95-602D-B972-3CEC-FE771E3969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0760BC-7398-DF90-D19A-32EAE41EDC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E50707-D722-29E6-DDD0-242C84C61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388133-1E8D-A935-409B-8EA828202CC7}"/>
              </a:ext>
            </a:extLst>
          </p:cNvPr>
          <p:cNvSpPr>
            <a:spLocks noGrp="1"/>
          </p:cNvSpPr>
          <p:nvPr>
            <p:ph type="dt" sz="half" idx="10"/>
          </p:nvPr>
        </p:nvSpPr>
        <p:spPr/>
        <p:txBody>
          <a:bodyPr/>
          <a:lstStyle/>
          <a:p>
            <a:fld id="{63D6E883-3949-45FA-905C-BFC4DBE980ED}" type="datetime1">
              <a:rPr lang="en-US" smtClean="0"/>
              <a:t>6/19/2025</a:t>
            </a:fld>
            <a:endParaRPr lang="en-US"/>
          </a:p>
        </p:txBody>
      </p:sp>
      <p:sp>
        <p:nvSpPr>
          <p:cNvPr id="6" name="Footer Placeholder 5">
            <a:extLst>
              <a:ext uri="{FF2B5EF4-FFF2-40B4-BE49-F238E27FC236}">
                <a16:creationId xmlns:a16="http://schemas.microsoft.com/office/drawing/2014/main" id="{CE627F8C-B012-BA2F-B0B2-BD096E045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20E772-7821-8A0A-390E-1CE2F403C169}"/>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562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3B5AA-5755-C63B-73D5-0DA85D786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414A79-7ECA-002E-4FFB-8B248E2A6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FBF07F-559A-46D5-BAAB-C0E7DB7D0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62EAC-0B76-A0A5-5EA8-353A9D8E3D88}"/>
              </a:ext>
            </a:extLst>
          </p:cNvPr>
          <p:cNvSpPr>
            <a:spLocks noGrp="1"/>
          </p:cNvSpPr>
          <p:nvPr>
            <p:ph type="dt" sz="half" idx="10"/>
          </p:nvPr>
        </p:nvSpPr>
        <p:spPr/>
        <p:txBody>
          <a:bodyPr/>
          <a:lstStyle/>
          <a:p>
            <a:fld id="{2A12316F-4D20-4C87-83ED-958B63225501}" type="datetime1">
              <a:rPr lang="en-US" smtClean="0"/>
              <a:t>6/19/2025</a:t>
            </a:fld>
            <a:endParaRPr lang="en-US"/>
          </a:p>
        </p:txBody>
      </p:sp>
      <p:sp>
        <p:nvSpPr>
          <p:cNvPr id="6" name="Footer Placeholder 5">
            <a:extLst>
              <a:ext uri="{FF2B5EF4-FFF2-40B4-BE49-F238E27FC236}">
                <a16:creationId xmlns:a16="http://schemas.microsoft.com/office/drawing/2014/main" id="{C410B4C1-F602-55E2-F856-E223BCA89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60DAE5-0D44-FC73-FADB-152B85FBEDFB}"/>
              </a:ext>
            </a:extLst>
          </p:cNvPr>
          <p:cNvSpPr>
            <a:spLocks noGrp="1"/>
          </p:cNvSpPr>
          <p:nvPr>
            <p:ph type="sldNum" sz="quarter" idx="12"/>
          </p:nvPr>
        </p:nvSpPr>
        <p:spPr/>
        <p:txBody>
          <a:bodyPr/>
          <a:lstStyle/>
          <a:p>
            <a:fld id="{CED3A98B-AD27-450E-A156-246EDE262167}" type="slidenum">
              <a:rPr lang="en-US" smtClean="0"/>
              <a:t>‹#›</a:t>
            </a:fld>
            <a:endParaRPr lang="en-US"/>
          </a:p>
        </p:txBody>
      </p:sp>
    </p:spTree>
    <p:extLst>
      <p:ext uri="{BB962C8B-B14F-4D97-AF65-F5344CB8AC3E}">
        <p14:creationId xmlns:p14="http://schemas.microsoft.com/office/powerpoint/2010/main" val="76939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63CBA0-E446-D00C-0436-2D6C93EC6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97D273-D457-3C4B-5A76-DEFDA429B9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0711D5-781F-8893-F8DE-8E5DF701C9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89DED-0EB2-4DAE-B1E7-1B47273C1521}" type="datetime1">
              <a:rPr lang="en-US" smtClean="0"/>
              <a:t>6/19/2025</a:t>
            </a:fld>
            <a:endParaRPr lang="en-US"/>
          </a:p>
        </p:txBody>
      </p:sp>
      <p:sp>
        <p:nvSpPr>
          <p:cNvPr id="5" name="Footer Placeholder 4">
            <a:extLst>
              <a:ext uri="{FF2B5EF4-FFF2-40B4-BE49-F238E27FC236}">
                <a16:creationId xmlns:a16="http://schemas.microsoft.com/office/drawing/2014/main" id="{F42FA801-0291-D833-4109-928D26752E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FF59F9-F03C-622E-EB23-319CE9373C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3A98B-AD27-450E-A156-246EDE262167}" type="slidenum">
              <a:rPr lang="en-US" smtClean="0"/>
              <a:t>‹#›</a:t>
            </a:fld>
            <a:endParaRPr lang="en-US"/>
          </a:p>
        </p:txBody>
      </p:sp>
    </p:spTree>
    <p:extLst>
      <p:ext uri="{BB962C8B-B14F-4D97-AF65-F5344CB8AC3E}">
        <p14:creationId xmlns:p14="http://schemas.microsoft.com/office/powerpoint/2010/main" val="24574225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eg"/><Relationship Id="rId7"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3.mp4"/><Relationship Id="rId7" Type="http://schemas.openxmlformats.org/officeDocument/2006/relationships/image" Target="../media/image3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BF14919E-183A-3E1F-CB8F-8C12CA9D6E2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5BFCEB0-B58A-F220-EE1A-7A3878681B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
            <a:ext cx="12192000" cy="2753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9A79CA11-9AAF-D71D-FC08-2157928A83D2}"/>
              </a:ext>
            </a:extLst>
          </p:cNvPr>
          <p:cNvSpPr txBox="1">
            <a:spLocks/>
          </p:cNvSpPr>
          <p:nvPr/>
        </p:nvSpPr>
        <p:spPr>
          <a:xfrm>
            <a:off x="505146" y="923695"/>
            <a:ext cx="6432132" cy="135322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Aft>
                <a:spcPts val="200"/>
              </a:spcAft>
            </a:pPr>
            <a:r>
              <a:rPr lang="en-US" sz="2800" dirty="0">
                <a:latin typeface="Cambria" panose="02040503050406030204" pitchFamily="18" charset="0"/>
                <a:ea typeface="Cambria" panose="02040503050406030204" pitchFamily="18" charset="0"/>
                <a:cs typeface="Times New Roman" panose="02020603050405020304" pitchFamily="18" charset="0"/>
              </a:rPr>
              <a:t>Vietnam National University HCMC</a:t>
            </a:r>
          </a:p>
          <a:p>
            <a:pPr algn="l">
              <a:lnSpc>
                <a:spcPct val="100000"/>
              </a:lnSpc>
              <a:spcAft>
                <a:spcPts val="200"/>
              </a:spcAft>
            </a:pPr>
            <a:r>
              <a:rPr lang="en-US" sz="2800" dirty="0">
                <a:latin typeface="Cambria" panose="02040503050406030204" pitchFamily="18" charset="0"/>
                <a:ea typeface="Cambria" panose="02040503050406030204" pitchFamily="18" charset="0"/>
                <a:cs typeface="Times New Roman" panose="02020603050405020304" pitchFamily="18" charset="0"/>
              </a:rPr>
              <a:t>International University </a:t>
            </a:r>
            <a:br>
              <a:rPr lang="en-US" sz="2800" dirty="0">
                <a:latin typeface="Cambria" panose="02040503050406030204" pitchFamily="18" charset="0"/>
                <a:ea typeface="Cambria" panose="02040503050406030204" pitchFamily="18" charset="0"/>
                <a:cs typeface="Times New Roman" panose="02020603050405020304" pitchFamily="18" charset="0"/>
              </a:rPr>
            </a:br>
            <a:r>
              <a:rPr lang="en-US" sz="2800" b="1" dirty="0">
                <a:latin typeface="Cambria" panose="02040503050406030204" pitchFamily="18" charset="0"/>
                <a:ea typeface="Cambria" panose="02040503050406030204" pitchFamily="18" charset="0"/>
                <a:cs typeface="Times New Roman" panose="02020603050405020304" pitchFamily="18" charset="0"/>
              </a:rPr>
              <a:t>School of Electrical Engineering</a:t>
            </a:r>
          </a:p>
        </p:txBody>
      </p:sp>
      <p:grpSp>
        <p:nvGrpSpPr>
          <p:cNvPr id="7" name="Group 6">
            <a:extLst>
              <a:ext uri="{FF2B5EF4-FFF2-40B4-BE49-F238E27FC236}">
                <a16:creationId xmlns:a16="http://schemas.microsoft.com/office/drawing/2014/main" id="{A7C2B50C-B2E7-4AD5-B13C-A80D36F85A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4360" y="73152"/>
            <a:ext cx="1178966" cy="232963"/>
            <a:chOff x="7763256" y="73152"/>
            <a:chExt cx="1178966" cy="232963"/>
          </a:xfrm>
        </p:grpSpPr>
        <p:sp>
          <p:nvSpPr>
            <p:cNvPr id="8" name="Rectangle 64">
              <a:extLst>
                <a:ext uri="{FF2B5EF4-FFF2-40B4-BE49-F238E27FC236}">
                  <a16:creationId xmlns:a16="http://schemas.microsoft.com/office/drawing/2014/main" id="{22CF1CF7-3248-E9D5-A586-67F2008B23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9" name="Rectangle 66">
              <a:extLst>
                <a:ext uri="{FF2B5EF4-FFF2-40B4-BE49-F238E27FC236}">
                  <a16:creationId xmlns:a16="http://schemas.microsoft.com/office/drawing/2014/main" id="{704F26CB-ED4C-3B2A-D009-A3635A42AE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0" name="Rectangle 64">
              <a:extLst>
                <a:ext uri="{FF2B5EF4-FFF2-40B4-BE49-F238E27FC236}">
                  <a16:creationId xmlns:a16="http://schemas.microsoft.com/office/drawing/2014/main" id="{868F9933-B068-827D-F746-7FFFB06F6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1" name="Rectangle 66">
              <a:extLst>
                <a:ext uri="{FF2B5EF4-FFF2-40B4-BE49-F238E27FC236}">
                  <a16:creationId xmlns:a16="http://schemas.microsoft.com/office/drawing/2014/main" id="{DE972C02-0766-559E-C0CA-7C8FBA81EE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2" name="Rectangle 64">
              <a:extLst>
                <a:ext uri="{FF2B5EF4-FFF2-40B4-BE49-F238E27FC236}">
                  <a16:creationId xmlns:a16="http://schemas.microsoft.com/office/drawing/2014/main" id="{B6E84246-CA34-8778-105B-812FA0597C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3" name="Rectangle 66">
              <a:extLst>
                <a:ext uri="{FF2B5EF4-FFF2-40B4-BE49-F238E27FC236}">
                  <a16:creationId xmlns:a16="http://schemas.microsoft.com/office/drawing/2014/main" id="{AAEE8DCF-F1E9-1C33-A6CD-471FAD951F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4" name="Rectangle 64">
              <a:extLst>
                <a:ext uri="{FF2B5EF4-FFF2-40B4-BE49-F238E27FC236}">
                  <a16:creationId xmlns:a16="http://schemas.microsoft.com/office/drawing/2014/main" id="{343C7356-96D5-3446-8541-B03C40DF0B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5" name="Rectangle 66">
              <a:extLst>
                <a:ext uri="{FF2B5EF4-FFF2-40B4-BE49-F238E27FC236}">
                  <a16:creationId xmlns:a16="http://schemas.microsoft.com/office/drawing/2014/main" id="{613F42E5-AD3E-26DE-6449-6B06474B50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6" name="Rectangle 64">
              <a:extLst>
                <a:ext uri="{FF2B5EF4-FFF2-40B4-BE49-F238E27FC236}">
                  <a16:creationId xmlns:a16="http://schemas.microsoft.com/office/drawing/2014/main" id="{2DE2FCE5-07E6-219C-356B-4318454A89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7" name="Rectangle 66">
              <a:extLst>
                <a:ext uri="{FF2B5EF4-FFF2-40B4-BE49-F238E27FC236}">
                  <a16:creationId xmlns:a16="http://schemas.microsoft.com/office/drawing/2014/main" id="{5C22C097-D206-B16C-7C22-7DF00A861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8" name="Rectangle 64">
              <a:extLst>
                <a:ext uri="{FF2B5EF4-FFF2-40B4-BE49-F238E27FC236}">
                  <a16:creationId xmlns:a16="http://schemas.microsoft.com/office/drawing/2014/main" id="{9EE90A93-86BC-BAD6-F133-B6002C2648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19" name="Rectangle 66">
              <a:extLst>
                <a:ext uri="{FF2B5EF4-FFF2-40B4-BE49-F238E27FC236}">
                  <a16:creationId xmlns:a16="http://schemas.microsoft.com/office/drawing/2014/main" id="{C67153C7-1E20-97D1-F148-1A4D73D66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0" name="Rectangle 64">
              <a:extLst>
                <a:ext uri="{FF2B5EF4-FFF2-40B4-BE49-F238E27FC236}">
                  <a16:creationId xmlns:a16="http://schemas.microsoft.com/office/drawing/2014/main" id="{942CD033-87D6-982B-A9E0-9D941A41CF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1" name="Rectangle 66">
              <a:extLst>
                <a:ext uri="{FF2B5EF4-FFF2-40B4-BE49-F238E27FC236}">
                  <a16:creationId xmlns:a16="http://schemas.microsoft.com/office/drawing/2014/main" id="{5D4A8135-42AC-19F1-2250-B58BBA0054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2" name="Rectangle 64">
              <a:extLst>
                <a:ext uri="{FF2B5EF4-FFF2-40B4-BE49-F238E27FC236}">
                  <a16:creationId xmlns:a16="http://schemas.microsoft.com/office/drawing/2014/main" id="{93374BB5-7BDB-6401-4F71-C5A0189996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3" name="Rectangle 66">
              <a:extLst>
                <a:ext uri="{FF2B5EF4-FFF2-40B4-BE49-F238E27FC236}">
                  <a16:creationId xmlns:a16="http://schemas.microsoft.com/office/drawing/2014/main" id="{CCAF0B22-7F80-DDDC-9000-95AD4CD6B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4" name="Rectangle 64">
              <a:extLst>
                <a:ext uri="{FF2B5EF4-FFF2-40B4-BE49-F238E27FC236}">
                  <a16:creationId xmlns:a16="http://schemas.microsoft.com/office/drawing/2014/main" id="{9A4CFBDD-1CE9-9AD8-FAA7-824C3718E1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5" name="Rectangle 66">
              <a:extLst>
                <a:ext uri="{FF2B5EF4-FFF2-40B4-BE49-F238E27FC236}">
                  <a16:creationId xmlns:a16="http://schemas.microsoft.com/office/drawing/2014/main" id="{52040497-C0F8-B6DE-1515-3DE52B48C4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6" name="Rectangle 64">
              <a:extLst>
                <a:ext uri="{FF2B5EF4-FFF2-40B4-BE49-F238E27FC236}">
                  <a16:creationId xmlns:a16="http://schemas.microsoft.com/office/drawing/2014/main" id="{799082DE-7D3E-95C6-0C4D-3EC65AE927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27" name="Rectangle 66">
              <a:extLst>
                <a:ext uri="{FF2B5EF4-FFF2-40B4-BE49-F238E27FC236}">
                  <a16:creationId xmlns:a16="http://schemas.microsoft.com/office/drawing/2014/main" id="{F7966136-A9CB-5CA7-0D48-0D584153C7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grpSp>
      <p:sp>
        <p:nvSpPr>
          <p:cNvPr id="28" name="Subtitle 2">
            <a:extLst>
              <a:ext uri="{FF2B5EF4-FFF2-40B4-BE49-F238E27FC236}">
                <a16:creationId xmlns:a16="http://schemas.microsoft.com/office/drawing/2014/main" id="{35BFB185-D821-5039-E28B-B3BB769C3F47}"/>
              </a:ext>
            </a:extLst>
          </p:cNvPr>
          <p:cNvSpPr txBox="1">
            <a:spLocks/>
          </p:cNvSpPr>
          <p:nvPr/>
        </p:nvSpPr>
        <p:spPr>
          <a:xfrm>
            <a:off x="2064623" y="3632654"/>
            <a:ext cx="8056658" cy="2666014"/>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r>
              <a:rPr lang="en-US" sz="3500" b="1">
                <a:effectLst/>
                <a:latin typeface="Cambria" panose="02040503050406030204" pitchFamily="18" charset="0"/>
                <a:ea typeface="Cambria" panose="02040503050406030204" pitchFamily="18" charset="0"/>
                <a:cs typeface="Times New Roman" panose="02020603050405020304" pitchFamily="18" charset="0"/>
              </a:rPr>
              <a:t>IOT-BASED APPLICATIONS </a:t>
            </a:r>
            <a:r>
              <a:rPr lang="en-US" sz="3500" b="1">
                <a:latin typeface="Cambria" panose="02040503050406030204" pitchFamily="18" charset="0"/>
                <a:ea typeface="Cambria" panose="02040503050406030204" pitchFamily="18" charset="0"/>
                <a:cs typeface="Times New Roman" panose="02020603050405020304" pitchFamily="18" charset="0"/>
              </a:rPr>
              <a:t>FOR</a:t>
            </a:r>
            <a:r>
              <a:rPr lang="en-US" sz="3500" b="1">
                <a:effectLst/>
                <a:latin typeface="Cambria" panose="02040503050406030204" pitchFamily="18" charset="0"/>
                <a:ea typeface="Cambria" panose="02040503050406030204" pitchFamily="18" charset="0"/>
                <a:cs typeface="Times New Roman" panose="02020603050405020304" pitchFamily="18" charset="0"/>
              </a:rPr>
              <a:t> WATER </a:t>
            </a:r>
            <a:endParaRPr lang="en-US" sz="3500">
              <a:effectLst/>
              <a:latin typeface="Cambria" panose="02040503050406030204" pitchFamily="18" charset="0"/>
              <a:ea typeface="Cambria" panose="02040503050406030204" pitchFamily="18" charset="0"/>
              <a:cs typeface="Times New Roman" panose="02020603050405020304" pitchFamily="18" charset="0"/>
            </a:endParaRPr>
          </a:p>
          <a:p>
            <a:pPr marL="0" marR="0"/>
            <a:r>
              <a:rPr lang="en-US" sz="3500" b="1">
                <a:latin typeface="Cambria" panose="02040503050406030204" pitchFamily="18" charset="0"/>
                <a:ea typeface="Cambria" panose="02040503050406030204" pitchFamily="18" charset="0"/>
                <a:cs typeface="Times New Roman" panose="02020603050405020304" pitchFamily="18" charset="0"/>
              </a:rPr>
              <a:t>RESOURCE</a:t>
            </a:r>
            <a:r>
              <a:rPr lang="en-US" sz="3500" b="1">
                <a:effectLst/>
                <a:latin typeface="Cambria" panose="02040503050406030204" pitchFamily="18" charset="0"/>
                <a:ea typeface="Cambria" panose="02040503050406030204" pitchFamily="18" charset="0"/>
                <a:cs typeface="Times New Roman" panose="02020603050405020304" pitchFamily="18" charset="0"/>
              </a:rPr>
              <a:t> MONITORING SYSTEM</a:t>
            </a:r>
          </a:p>
          <a:p>
            <a:pPr marL="0" marR="0" algn="ctr"/>
            <a:endParaRPr lang="en-US" sz="2000">
              <a:latin typeface="Cambria" panose="02040503050406030204" pitchFamily="18" charset="0"/>
              <a:ea typeface="Cambria" panose="02040503050406030204" pitchFamily="18" charset="0"/>
              <a:cs typeface="Times New Roman" panose="02020603050405020304" pitchFamily="18" charset="0"/>
            </a:endParaRPr>
          </a:p>
          <a:p>
            <a:pPr indent="-228600" algn="l">
              <a:buFont typeface="Arial" panose="020B0604020202020204" pitchFamily="34" charset="0"/>
              <a:buChar char="•"/>
            </a:pPr>
            <a:r>
              <a:rPr lang="en-US" sz="1900">
                <a:latin typeface="Cambria" panose="02040503050406030204" pitchFamily="18" charset="0"/>
                <a:ea typeface="Cambria" panose="02040503050406030204" pitchFamily="18" charset="0"/>
                <a:cs typeface="Times New Roman" panose="02020603050405020304" pitchFamily="18" charset="0"/>
              </a:rPr>
              <a:t>Present by: NGUYEN TRUNG TIN</a:t>
            </a:r>
          </a:p>
          <a:p>
            <a:pPr indent="-228600" algn="l">
              <a:buFont typeface="Arial" panose="020B0604020202020204" pitchFamily="34" charset="0"/>
              <a:buChar char="•"/>
            </a:pPr>
            <a:r>
              <a:rPr lang="en-US" sz="1900">
                <a:latin typeface="Cambria" panose="02040503050406030204" pitchFamily="18" charset="0"/>
                <a:ea typeface="Cambria" panose="02040503050406030204" pitchFamily="18" charset="0"/>
                <a:cs typeface="Times New Roman" panose="02020603050405020304" pitchFamily="18" charset="0"/>
              </a:rPr>
              <a:t>ID: EEACIU19063</a:t>
            </a:r>
          </a:p>
          <a:p>
            <a:pPr indent="-228600" algn="l">
              <a:buFont typeface="Arial" panose="020B0604020202020204" pitchFamily="34" charset="0"/>
              <a:buChar char="•"/>
            </a:pPr>
            <a:r>
              <a:rPr lang="en-US" sz="1900">
                <a:latin typeface="Cambria" panose="02040503050406030204" pitchFamily="18" charset="0"/>
                <a:ea typeface="Cambria" panose="02040503050406030204" pitchFamily="18" charset="0"/>
                <a:cs typeface="Times New Roman" panose="02020603050405020304" pitchFamily="18" charset="0"/>
              </a:rPr>
              <a:t>Advisor: Dr. VUONG QUOC BAO</a:t>
            </a:r>
          </a:p>
        </p:txBody>
      </p:sp>
      <p:sp>
        <p:nvSpPr>
          <p:cNvPr id="30" name="Rectangle 29">
            <a:extLst>
              <a:ext uri="{FF2B5EF4-FFF2-40B4-BE49-F238E27FC236}">
                <a16:creationId xmlns:a16="http://schemas.microsoft.com/office/drawing/2014/main" id="{1227D11D-8651-3838-BF29-B15BAF0113F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E91EF3C8-D7B4-BA1C-B94C-F54F2DAE99DA}"/>
              </a:ext>
            </a:extLst>
          </p:cNvPr>
          <p:cNvSpPr/>
          <p:nvPr/>
        </p:nvSpPr>
        <p:spPr>
          <a:xfrm>
            <a:off x="0" y="6471714"/>
            <a:ext cx="12192000" cy="3862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E753FD1B-E1A3-C994-0CC9-CD911DFA43EF}"/>
              </a:ext>
            </a:extLst>
          </p:cNvPr>
          <p:cNvSpPr/>
          <p:nvPr/>
        </p:nvSpPr>
        <p:spPr>
          <a:xfrm>
            <a:off x="-3048" y="2754505"/>
            <a:ext cx="12192000" cy="3862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cs typeface="Times New Roman" panose="02020603050405020304" pitchFamily="18" charset="0"/>
            </a:endParaRPr>
          </a:p>
        </p:txBody>
      </p:sp>
      <p:pic>
        <p:nvPicPr>
          <p:cNvPr id="33" name="Picture 32" descr="Logo&#10;&#10;Description automatically generated">
            <a:extLst>
              <a:ext uri="{FF2B5EF4-FFF2-40B4-BE49-F238E27FC236}">
                <a16:creationId xmlns:a16="http://schemas.microsoft.com/office/drawing/2014/main" id="{641D4FCF-E9AB-BB17-E40A-9AF4CEB63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68" y="524865"/>
            <a:ext cx="1980982" cy="1980982"/>
          </a:xfrm>
          <a:prstGeom prst="rect">
            <a:avLst/>
          </a:prstGeom>
        </p:spPr>
      </p:pic>
      <p:pic>
        <p:nvPicPr>
          <p:cNvPr id="1028" name="Picture 4">
            <a:extLst>
              <a:ext uri="{FF2B5EF4-FFF2-40B4-BE49-F238E27FC236}">
                <a16:creationId xmlns:a16="http://schemas.microsoft.com/office/drawing/2014/main" id="{2795A36D-4DA1-1403-B86C-D0AC7BE2E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4974" y="554066"/>
            <a:ext cx="1901880" cy="1901880"/>
          </a:xfrm>
          <a:prstGeom prst="rect">
            <a:avLst/>
          </a:prstGeom>
          <a:noFill/>
          <a:extLst>
            <a:ext uri="{909E8E84-426E-40DD-AFC4-6F175D3DCCD1}">
              <a14:hiddenFill xmlns:a14="http://schemas.microsoft.com/office/drawing/2010/main">
                <a:solidFill>
                  <a:srgbClr val="FFFFFF"/>
                </a:solidFill>
              </a14:hiddenFill>
            </a:ext>
          </a:extLst>
        </p:spPr>
      </p:pic>
      <p:sp>
        <p:nvSpPr>
          <p:cNvPr id="34" name="Slide Number Placeholder 33">
            <a:extLst>
              <a:ext uri="{FF2B5EF4-FFF2-40B4-BE49-F238E27FC236}">
                <a16:creationId xmlns:a16="http://schemas.microsoft.com/office/drawing/2014/main" id="{4AE5057C-F2C4-99A3-D58B-ED59373497FE}"/>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cs typeface="Times New Roman" panose="02020603050405020304" pitchFamily="18" charset="0"/>
              </a:rPr>
              <a:t>1</a:t>
            </a:fld>
            <a:endParaRPr lang="en-US">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569835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E568CB-544E-7FFB-B55A-47941D7DFCDF}"/>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IV. Methodology</a:t>
            </a:r>
          </a:p>
        </p:txBody>
      </p:sp>
      <p:sp>
        <p:nvSpPr>
          <p:cNvPr id="5" name="Subtitle 2">
            <a:extLst>
              <a:ext uri="{FF2B5EF4-FFF2-40B4-BE49-F238E27FC236}">
                <a16:creationId xmlns:a16="http://schemas.microsoft.com/office/drawing/2014/main" id="{9FB5BDB1-3215-BB3C-334F-1F756257F684}"/>
              </a:ext>
            </a:extLst>
          </p:cNvPr>
          <p:cNvSpPr txBox="1"/>
          <p:nvPr/>
        </p:nvSpPr>
        <p:spPr>
          <a:xfrm>
            <a:off x="378494" y="935009"/>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5DDAEAFE-A4E5-73F8-4EA6-6285BFD11FC4}"/>
              </a:ext>
            </a:extLst>
          </p:cNvPr>
          <p:cNvSpPr txBox="1"/>
          <p:nvPr/>
        </p:nvSpPr>
        <p:spPr>
          <a:xfrm>
            <a:off x="5541604" y="5877663"/>
            <a:ext cx="5664875"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4.3 Blynk application interface on smartphone.</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2" name="Subtitle 2">
            <a:extLst>
              <a:ext uri="{FF2B5EF4-FFF2-40B4-BE49-F238E27FC236}">
                <a16:creationId xmlns:a16="http://schemas.microsoft.com/office/drawing/2014/main" id="{459ECC72-BCD8-A2C2-83CC-5E37941F1F40}"/>
              </a:ext>
            </a:extLst>
          </p:cNvPr>
          <p:cNvSpPr txBox="1"/>
          <p:nvPr/>
        </p:nvSpPr>
        <p:spPr>
          <a:xfrm>
            <a:off x="378493" y="782609"/>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Blynk app</a:t>
            </a:r>
          </a:p>
          <a:p>
            <a:pPr marL="685800" lvl="1" algn="just">
              <a:lnSpc>
                <a:spcPct val="107000"/>
              </a:lnSpc>
              <a:spcBef>
                <a:spcPts val="0"/>
              </a:spcBef>
              <a:spcAft>
                <a:spcPts val="800"/>
              </a:spcAft>
            </a:pPr>
            <a:endParaRPr lang="en-US" sz="1600">
              <a:latin typeface="Cambria" panose="02040503050406030204" pitchFamily="18" charset="0"/>
              <a:ea typeface="Cambria" panose="02040503050406030204" pitchFamily="18" charset="0"/>
              <a:cs typeface="Poppins" panose="00000500000000000000" pitchFamily="2" charset="0"/>
            </a:endParaRP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LED warning</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Temperature</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pH levels</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Turbidity (water clarity)</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Water level</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Water flow</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Total dissolved solids (TDS)</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Pump</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Longitude</a:t>
            </a:r>
          </a:p>
          <a:p>
            <a:pPr marL="971550" lvl="1" indent="-285750" algn="just">
              <a:lnSpc>
                <a:spcPct val="107000"/>
              </a:lnSpc>
              <a:spcBef>
                <a:spcPts val="0"/>
              </a:spcBef>
              <a:spcAft>
                <a:spcPts val="800"/>
              </a:spcAft>
              <a:buFont typeface="Arial" panose="020B0604020202020204" pitchFamily="34" charset="0"/>
              <a:buChar char="•"/>
            </a:pPr>
            <a:r>
              <a:rPr lang="en-US">
                <a:latin typeface="Cambria" panose="02040503050406030204" pitchFamily="18" charset="0"/>
                <a:ea typeface="Cambria" panose="02040503050406030204" pitchFamily="18" charset="0"/>
                <a:cs typeface="Poppins" panose="00000500000000000000" pitchFamily="2" charset="0"/>
              </a:rPr>
              <a:t>Latitude</a:t>
            </a:r>
          </a:p>
          <a:p>
            <a:pPr marL="685800" lvl="1" algn="just">
              <a:lnSpc>
                <a:spcPct val="107000"/>
              </a:lnSpc>
              <a:spcBef>
                <a:spcPts val="0"/>
              </a:spcBef>
              <a:spcAft>
                <a:spcPts val="800"/>
              </a:spcAft>
            </a:pPr>
            <a:endParaRPr lang="en-US" sz="18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4C5B2B75-ACCD-297C-08C2-973D5C6F41FB}"/>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10</a:t>
            </a:fld>
            <a:endParaRPr lang="en-US">
              <a:latin typeface="Cambria" panose="02040503050406030204" pitchFamily="18" charset="0"/>
              <a:ea typeface="Cambria" panose="020405030504060302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EBA0803A-BD8C-1939-CF05-C4F28ACFD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442" y="1129898"/>
            <a:ext cx="7234423" cy="4598203"/>
          </a:xfrm>
          <a:prstGeom prst="rect">
            <a:avLst/>
          </a:prstGeom>
        </p:spPr>
      </p:pic>
    </p:spTree>
    <p:extLst>
      <p:ext uri="{BB962C8B-B14F-4D97-AF65-F5344CB8AC3E}">
        <p14:creationId xmlns:p14="http://schemas.microsoft.com/office/powerpoint/2010/main" val="287857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fade">
                                      <p:cBhvr>
                                        <p:cTn id="13" dur="500"/>
                                        <p:tgtEl>
                                          <p:spTgt spid="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5" end="5"/>
                                            </p:txEl>
                                          </p:spTgt>
                                        </p:tgtEl>
                                        <p:attrNameLst>
                                          <p:attrName>style.visibility</p:attrName>
                                        </p:attrNameLst>
                                      </p:cBhvr>
                                      <p:to>
                                        <p:strVal val="visible"/>
                                      </p:to>
                                    </p:set>
                                    <p:animEffect transition="in" filter="fade">
                                      <p:cBhvr>
                                        <p:cTn id="16" dur="500"/>
                                        <p:tgtEl>
                                          <p:spTgt spid="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9" end="9"/>
                                            </p:txEl>
                                          </p:spTgt>
                                        </p:tgtEl>
                                        <p:attrNameLst>
                                          <p:attrName>style.visibility</p:attrName>
                                        </p:attrNameLst>
                                      </p:cBhvr>
                                      <p:to>
                                        <p:strVal val="visible"/>
                                      </p:to>
                                    </p:set>
                                    <p:animEffect transition="in" filter="fade">
                                      <p:cBhvr>
                                        <p:cTn id="28" dur="500"/>
                                        <p:tgtEl>
                                          <p:spTgt spid="2">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animEffect transition="in" filter="fade">
                                      <p:cBhvr>
                                        <p:cTn id="31" dur="500"/>
                                        <p:tgtEl>
                                          <p:spTgt spid="2">
                                            <p:txEl>
                                              <p:pRg st="10" end="1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11" end="11"/>
                                            </p:txEl>
                                          </p:spTgt>
                                        </p:tgtEl>
                                        <p:attrNameLst>
                                          <p:attrName>style.visibility</p:attrName>
                                        </p:attrNameLst>
                                      </p:cBhvr>
                                      <p:to>
                                        <p:strVal val="visible"/>
                                      </p:to>
                                    </p:set>
                                    <p:animEffect transition="in" filter="fade">
                                      <p:cBhvr>
                                        <p:cTn id="3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973B04A-770A-170B-0C6B-1DAF61850BDF}"/>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IV. Methodology</a:t>
            </a:r>
          </a:p>
        </p:txBody>
      </p:sp>
      <p:sp>
        <p:nvSpPr>
          <p:cNvPr id="19" name="Subtitle 2">
            <a:extLst>
              <a:ext uri="{FF2B5EF4-FFF2-40B4-BE49-F238E27FC236}">
                <a16:creationId xmlns:a16="http://schemas.microsoft.com/office/drawing/2014/main" id="{67534C91-1CB3-952E-AA6E-DA244C08DA03}"/>
              </a:ext>
            </a:extLst>
          </p:cNvPr>
          <p:cNvSpPr txBox="1"/>
          <p:nvPr/>
        </p:nvSpPr>
        <p:spPr>
          <a:xfrm>
            <a:off x="378494" y="935009"/>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22" name="TextBox 21">
            <a:extLst>
              <a:ext uri="{FF2B5EF4-FFF2-40B4-BE49-F238E27FC236}">
                <a16:creationId xmlns:a16="http://schemas.microsoft.com/office/drawing/2014/main" id="{213DB482-3A27-A869-AEAD-F7EC57B58138}"/>
              </a:ext>
            </a:extLst>
          </p:cNvPr>
          <p:cNvSpPr txBox="1"/>
          <p:nvPr/>
        </p:nvSpPr>
        <p:spPr>
          <a:xfrm>
            <a:off x="3389470" y="6285625"/>
            <a:ext cx="5978050"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4.4 The Flowchart of IoT Water Monitoring System</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4" name="Subtitle 2">
            <a:extLst>
              <a:ext uri="{FF2B5EF4-FFF2-40B4-BE49-F238E27FC236}">
                <a16:creationId xmlns:a16="http://schemas.microsoft.com/office/drawing/2014/main" id="{BE80D594-36B6-2FA8-B66B-9084940D6953}"/>
              </a:ext>
            </a:extLst>
          </p:cNvPr>
          <p:cNvSpPr txBox="1"/>
          <p:nvPr/>
        </p:nvSpPr>
        <p:spPr>
          <a:xfrm>
            <a:off x="378494" y="759463"/>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Software design</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2.3 Programming</a:t>
            </a: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7" name="Slide Number Placeholder 6">
            <a:extLst>
              <a:ext uri="{FF2B5EF4-FFF2-40B4-BE49-F238E27FC236}">
                <a16:creationId xmlns:a16="http://schemas.microsoft.com/office/drawing/2014/main" id="{1F140E13-4D74-B458-31F0-F506B0D81A5D}"/>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11</a:t>
            </a:fld>
            <a:endParaRPr lang="en-US">
              <a:latin typeface="Cambria" panose="02040503050406030204" pitchFamily="18" charset="0"/>
              <a:ea typeface="Cambria" panose="02040503050406030204" pitchFamily="18" charset="0"/>
            </a:endParaRPr>
          </a:p>
        </p:txBody>
      </p:sp>
      <p:pic>
        <p:nvPicPr>
          <p:cNvPr id="2" name="Picture 1" descr="A flowchart of a computer&#10;&#10;AI-generated content may be incorrect.">
            <a:extLst>
              <a:ext uri="{FF2B5EF4-FFF2-40B4-BE49-F238E27FC236}">
                <a16:creationId xmlns:a16="http://schemas.microsoft.com/office/drawing/2014/main" id="{064AC9AD-7219-4219-EF3A-885AA3C2F1DA}"/>
              </a:ext>
            </a:extLst>
          </p:cNvPr>
          <p:cNvPicPr>
            <a:picLocks noChangeAspect="1"/>
          </p:cNvPicPr>
          <p:nvPr/>
        </p:nvPicPr>
        <p:blipFill rotWithShape="1">
          <a:blip r:embed="rId3">
            <a:extLst>
              <a:ext uri="{28A0092B-C50C-407E-A947-70E740481C1C}">
                <a14:useLocalDpi xmlns:a14="http://schemas.microsoft.com/office/drawing/2010/main" val="0"/>
              </a:ext>
            </a:extLst>
          </a:blip>
          <a:srcRect l="1596" r="2814"/>
          <a:stretch/>
        </p:blipFill>
        <p:spPr bwMode="auto">
          <a:xfrm>
            <a:off x="5223932" y="13084"/>
            <a:ext cx="5478780" cy="63328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8472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9281B0-211E-D6C4-8929-4B6DE5DE5288}"/>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CC975070-7CBD-A3FD-0613-D8E60024DEC4}"/>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3" name="Subtitle 2">
            <a:extLst>
              <a:ext uri="{FF2B5EF4-FFF2-40B4-BE49-F238E27FC236}">
                <a16:creationId xmlns:a16="http://schemas.microsoft.com/office/drawing/2014/main" id="{2FF3A7BB-304A-7ADF-6594-47C6334E5B7C}"/>
              </a:ext>
            </a:extLst>
          </p:cNvPr>
          <p:cNvSpPr txBox="1"/>
          <p:nvPr/>
        </p:nvSpPr>
        <p:spPr>
          <a:xfrm>
            <a:off x="269124" y="730457"/>
            <a:ext cx="11611155" cy="587512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1. Hardware design</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panose="00000500000000000000" pitchFamily="2" charset="0"/>
              </a:rPr>
              <a:t>Arduino UNO R3</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panose="00000500000000000000" pitchFamily="2" charset="0"/>
              </a:rPr>
              <a:t>Wifi module</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panose="00000500000000000000" pitchFamily="2" charset="0"/>
              </a:rPr>
              <a:t>GPS module</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4G module (A7862S)</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Power jack</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DC-DC converter (LM2596)</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Flow sensor</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Ultrasonic sensor (HC-SRF04)</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LCD display</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Turbidity sensor</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Pump</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TDS sensor</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pH sensor</a:t>
            </a:r>
          </a:p>
          <a:p>
            <a:pPr marL="571500" marR="0" indent="-342900" algn="just">
              <a:lnSpc>
                <a:spcPct val="107000"/>
              </a:lnSpc>
              <a:spcBef>
                <a:spcPts val="0"/>
              </a:spcBef>
              <a:spcAft>
                <a:spcPts val="800"/>
              </a:spcAft>
              <a:buFont typeface="+mj-lt"/>
              <a:buAutoNum type="arabicPeriod"/>
            </a:pPr>
            <a:r>
              <a:rPr lang="en-US" sz="1800">
                <a:latin typeface="Cambria" panose="02040503050406030204" pitchFamily="18" charset="0"/>
                <a:ea typeface="Cambria" panose="02040503050406030204" pitchFamily="18" charset="0"/>
                <a:cs typeface="Poppins SemiBold" panose="00000700000000000000" pitchFamily="2" charset="0"/>
              </a:rPr>
              <a:t>Temperature sensor (DS18B20)</a:t>
            </a: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72C8932C-8A75-F383-CD4C-042F57BC9ADE}"/>
              </a:ext>
            </a:extLst>
          </p:cNvPr>
          <p:cNvSpPr txBox="1"/>
          <p:nvPr/>
        </p:nvSpPr>
        <p:spPr>
          <a:xfrm>
            <a:off x="5358958" y="6342380"/>
            <a:ext cx="5170098" cy="369332"/>
          </a:xfrm>
          <a:prstGeom prst="rect">
            <a:avLst/>
          </a:prstGeom>
          <a:noFill/>
        </p:spPr>
        <p:txBody>
          <a:bodyPr wrap="square" rtlCol="0">
            <a:spAutoFit/>
          </a:bodyPr>
          <a:lstStyle/>
          <a:p>
            <a:pPr algn="ctr"/>
            <a:r>
              <a:rPr lang="en-US" dirty="0">
                <a:latin typeface="Cambria" panose="02040503050406030204" pitchFamily="18" charset="0"/>
                <a:ea typeface="Cambria" panose="02040503050406030204" pitchFamily="18" charset="0"/>
                <a:cs typeface="Poppins" panose="00000500000000000000" pitchFamily="2" charset="0"/>
              </a:rPr>
              <a:t>Figure 5.1 Hardware</a:t>
            </a:r>
            <a:r>
              <a:rPr lang="en-US" dirty="0">
                <a:effectLst/>
                <a:latin typeface="Cambria" panose="02040503050406030204" pitchFamily="18" charset="0"/>
                <a:ea typeface="Cambria" panose="02040503050406030204" pitchFamily="18" charset="0"/>
                <a:cs typeface="Poppins" panose="00000500000000000000" pitchFamily="2" charset="0"/>
              </a:rPr>
              <a:t> Design</a:t>
            </a:r>
            <a:endParaRPr lang="en-US" dirty="0">
              <a:latin typeface="Cambria" panose="02040503050406030204" pitchFamily="18" charset="0"/>
              <a:ea typeface="Cambria" panose="02040503050406030204" pitchFamily="18" charset="0"/>
              <a:cs typeface="Poppins" panose="00000500000000000000" pitchFamily="2" charset="0"/>
            </a:endParaRPr>
          </a:p>
        </p:txBody>
      </p:sp>
      <p:sp>
        <p:nvSpPr>
          <p:cNvPr id="12" name="Slide Number Placeholder 11">
            <a:extLst>
              <a:ext uri="{FF2B5EF4-FFF2-40B4-BE49-F238E27FC236}">
                <a16:creationId xmlns:a16="http://schemas.microsoft.com/office/drawing/2014/main" id="{D3AA84D6-BBD8-02B0-45CB-58C0DAC26C3B}"/>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12</a:t>
            </a:fld>
            <a:endParaRPr lang="en-US">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3B11FC66-D4D7-7F5F-1BEB-FE89B667CE51}"/>
              </a:ext>
            </a:extLst>
          </p:cNvPr>
          <p:cNvPicPr>
            <a:picLocks noChangeAspect="1"/>
          </p:cNvPicPr>
          <p:nvPr/>
        </p:nvPicPr>
        <p:blipFill>
          <a:blip r:embed="rId3"/>
          <a:srcRect t="3316" r="3362" b="2972"/>
          <a:stretch>
            <a:fillRect/>
          </a:stretch>
        </p:blipFill>
        <p:spPr>
          <a:xfrm>
            <a:off x="4102099" y="964647"/>
            <a:ext cx="8089901" cy="5406746"/>
          </a:xfrm>
          <a:prstGeom prst="rect">
            <a:avLst/>
          </a:prstGeom>
        </p:spPr>
      </p:pic>
    </p:spTree>
    <p:extLst>
      <p:ext uri="{BB962C8B-B14F-4D97-AF65-F5344CB8AC3E}">
        <p14:creationId xmlns:p14="http://schemas.microsoft.com/office/powerpoint/2010/main" val="240307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0" dur="500"/>
                                        <p:tgtEl>
                                          <p:spTgt spid="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3" dur="500"/>
                                        <p:tgtEl>
                                          <p:spTgt spid="3">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6" dur="500"/>
                                        <p:tgtEl>
                                          <p:spTgt spid="3">
                                            <p:txEl>
                                              <p:pRg st="4" end="4"/>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9" dur="500"/>
                                        <p:tgtEl>
                                          <p:spTgt spid="3">
                                            <p:txEl>
                                              <p:pRg st="5" end="5"/>
                                            </p:txEl>
                                          </p:spTgt>
                                        </p:tgtEl>
                                      </p:cBhvr>
                                    </p:animEffect>
                                  </p:childTnLst>
                                </p:cTn>
                              </p:par>
                              <p:par>
                                <p:cTn id="20" presetID="14" presetClass="entr" presetSubtype="1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2" dur="500"/>
                                        <p:tgtEl>
                                          <p:spTgt spid="3">
                                            <p:txEl>
                                              <p:pRg st="6" end="6"/>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5" dur="500"/>
                                        <p:tgtEl>
                                          <p:spTgt spid="3">
                                            <p:txEl>
                                              <p:pRg st="7" end="7"/>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8" dur="500"/>
                                        <p:tgtEl>
                                          <p:spTgt spid="3">
                                            <p:txEl>
                                              <p:pRg st="8" end="8"/>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1" dur="500"/>
                                        <p:tgtEl>
                                          <p:spTgt spid="3">
                                            <p:txEl>
                                              <p:pRg st="9" end="9"/>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34" dur="500"/>
                                        <p:tgtEl>
                                          <p:spTgt spid="3">
                                            <p:txEl>
                                              <p:pRg st="10" end="10"/>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randombar(horizontal)">
                                      <p:cBhvr>
                                        <p:cTn id="37" dur="500"/>
                                        <p:tgtEl>
                                          <p:spTgt spid="3">
                                            <p:txEl>
                                              <p:pRg st="11" end="11"/>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randombar(horizontal)">
                                      <p:cBhvr>
                                        <p:cTn id="40" dur="500"/>
                                        <p:tgtEl>
                                          <p:spTgt spid="3">
                                            <p:txEl>
                                              <p:pRg st="12" end="12"/>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animEffect transition="in" filter="randombar(horizontal)">
                                      <p:cBhvr>
                                        <p:cTn id="43" dur="500"/>
                                        <p:tgtEl>
                                          <p:spTgt spid="3">
                                            <p:txEl>
                                              <p:pRg st="13" end="13"/>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3">
                                            <p:txEl>
                                              <p:pRg st="14" end="14"/>
                                            </p:txEl>
                                          </p:spTgt>
                                        </p:tgtEl>
                                        <p:attrNameLst>
                                          <p:attrName>style.visibility</p:attrName>
                                        </p:attrNameLst>
                                      </p:cBhvr>
                                      <p:to>
                                        <p:strVal val="visible"/>
                                      </p:to>
                                    </p:set>
                                    <p:animEffect transition="in" filter="randombar(horizontal)">
                                      <p:cBhvr>
                                        <p:cTn id="46"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7BF0A-27E9-2696-78C8-CDD2D67B45E5}"/>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0CE4A81-062F-7346-F39D-85F5D3BBB424}"/>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6992D403-B433-A5E0-9CCD-248420922F7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3" name="Subtitle 2">
            <a:extLst>
              <a:ext uri="{FF2B5EF4-FFF2-40B4-BE49-F238E27FC236}">
                <a16:creationId xmlns:a16="http://schemas.microsoft.com/office/drawing/2014/main" id="{665882F9-2FD6-4296-0795-156D344B2577}"/>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Software design</a:t>
            </a:r>
            <a:r>
              <a:rPr lang="en-US" sz="2000">
                <a:latin typeface="Cambria" panose="02040503050406030204" pitchFamily="18" charset="0"/>
                <a:ea typeface="Cambria" panose="02040503050406030204" pitchFamily="18" charset="0"/>
                <a:cs typeface="Poppins SemiBold" panose="00000700000000000000" pitchFamily="2" charset="0"/>
              </a:rPr>
              <a:t>.</a:t>
            </a:r>
          </a:p>
          <a:p>
            <a:pPr marL="22860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2.1 System boot.</a:t>
            </a: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232129EC-67FB-658B-6995-4AB644A22B70}"/>
              </a:ext>
            </a:extLst>
          </p:cNvPr>
          <p:cNvSpPr txBox="1"/>
          <p:nvPr/>
        </p:nvSpPr>
        <p:spPr>
          <a:xfrm>
            <a:off x="3497426" y="6225735"/>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5.2 LCD display.</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4" name="Slide Number Placeholder 13">
            <a:extLst>
              <a:ext uri="{FF2B5EF4-FFF2-40B4-BE49-F238E27FC236}">
                <a16:creationId xmlns:a16="http://schemas.microsoft.com/office/drawing/2014/main" id="{509D834A-AF05-00A0-F7E0-64026C9386D0}"/>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13</a:t>
            </a:fld>
            <a:endParaRPr lang="en-US">
              <a:latin typeface="Cambria" panose="02040503050406030204" pitchFamily="18" charset="0"/>
              <a:ea typeface="Cambria" panose="02040503050406030204" pitchFamily="18" charset="0"/>
            </a:endParaRPr>
          </a:p>
        </p:txBody>
      </p:sp>
      <p:pic>
        <p:nvPicPr>
          <p:cNvPr id="2" name="Picture 1" descr="A green rectangular object with wires&#10;&#10;Description automatically generated">
            <a:extLst>
              <a:ext uri="{FF2B5EF4-FFF2-40B4-BE49-F238E27FC236}">
                <a16:creationId xmlns:a16="http://schemas.microsoft.com/office/drawing/2014/main" id="{4EC76A9D-F30A-C6C7-71B5-08F58FCF6C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787" t="24138" r="30416" b="6914"/>
          <a:stretch/>
        </p:blipFill>
        <p:spPr bwMode="auto">
          <a:xfrm rot="16200000">
            <a:off x="4143220" y="391197"/>
            <a:ext cx="3575686" cy="68788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6998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EA8F1-6FE4-DA0B-38DF-FD9CB395839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EE774DC-629F-04A5-739B-59E16BCF2789}"/>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Poppins" panose="00000500000000000000" pitchFamily="2" charset="0"/>
                <a:cs typeface="Poppins" panose="00000500000000000000" pitchFamily="2" charset="0"/>
              </a:rPr>
              <a:t>V. Results</a:t>
            </a:r>
          </a:p>
        </p:txBody>
      </p:sp>
      <p:sp>
        <p:nvSpPr>
          <p:cNvPr id="5" name="Subtitle 2">
            <a:extLst>
              <a:ext uri="{FF2B5EF4-FFF2-40B4-BE49-F238E27FC236}">
                <a16:creationId xmlns:a16="http://schemas.microsoft.com/office/drawing/2014/main" id="{27353A2A-F052-0BCF-AF31-9F474C1CF35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3" name="Subtitle 2">
            <a:extLst>
              <a:ext uri="{FF2B5EF4-FFF2-40B4-BE49-F238E27FC236}">
                <a16:creationId xmlns:a16="http://schemas.microsoft.com/office/drawing/2014/main" id="{1EFB83A3-5439-911B-573D-5D55217F3D9C}"/>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Software design</a:t>
            </a:r>
          </a:p>
          <a:p>
            <a:pPr marL="22860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2.2 System boot.</a:t>
            </a: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4" name="Slide Number Placeholder 13">
            <a:extLst>
              <a:ext uri="{FF2B5EF4-FFF2-40B4-BE49-F238E27FC236}">
                <a16:creationId xmlns:a16="http://schemas.microsoft.com/office/drawing/2014/main" id="{58D328CC-60E2-93CF-B58D-2B13F8ED286A}"/>
              </a:ext>
            </a:extLst>
          </p:cNvPr>
          <p:cNvSpPr>
            <a:spLocks noGrp="1"/>
          </p:cNvSpPr>
          <p:nvPr>
            <p:ph type="sldNum" sz="quarter" idx="12"/>
          </p:nvPr>
        </p:nvSpPr>
        <p:spPr/>
        <p:txBody>
          <a:bodyPr/>
          <a:lstStyle/>
          <a:p>
            <a:fld id="{CED3A98B-AD27-450E-A156-246EDE262167}" type="slidenum">
              <a:rPr lang="en-US" smtClean="0"/>
              <a:t>14</a:t>
            </a:fld>
            <a:endParaRPr lang="en-US"/>
          </a:p>
        </p:txBody>
      </p:sp>
      <p:pic>
        <p:nvPicPr>
          <p:cNvPr id="6" name="Picture 5" descr="A green laser light on a circuit board&#10;&#10;AI-generated content may be incorrect.">
            <a:extLst>
              <a:ext uri="{FF2B5EF4-FFF2-40B4-BE49-F238E27FC236}">
                <a16:creationId xmlns:a16="http://schemas.microsoft.com/office/drawing/2014/main" id="{3C6AA648-BD4A-A7E7-3BEC-0B9D55590C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971" t="40235" r="15171" b="33458"/>
          <a:stretch/>
        </p:blipFill>
        <p:spPr bwMode="auto">
          <a:xfrm>
            <a:off x="578976" y="3884656"/>
            <a:ext cx="2519680" cy="2072640"/>
          </a:xfrm>
          <a:prstGeom prst="rect">
            <a:avLst/>
          </a:prstGeom>
          <a:ln>
            <a:noFill/>
          </a:ln>
          <a:extLst>
            <a:ext uri="{53640926-AAD7-44D8-BBD7-CCE9431645EC}">
              <a14:shadowObscured xmlns:a14="http://schemas.microsoft.com/office/drawing/2010/main"/>
            </a:ext>
          </a:extLst>
        </p:spPr>
      </p:pic>
      <p:pic>
        <p:nvPicPr>
          <p:cNvPr id="8" name="Picture 7" descr="A screenshot of a text message&#10;&#10;AI-generated content may be incorrect.">
            <a:extLst>
              <a:ext uri="{FF2B5EF4-FFF2-40B4-BE49-F238E27FC236}">
                <a16:creationId xmlns:a16="http://schemas.microsoft.com/office/drawing/2014/main" id="{B0A6F112-6514-0468-92D4-364ACCAB83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0756" r="14791" b="10503"/>
          <a:stretch/>
        </p:blipFill>
        <p:spPr bwMode="auto">
          <a:xfrm>
            <a:off x="93836" y="2153047"/>
            <a:ext cx="3489960" cy="166116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D403AE47-2841-CE9B-E537-AF94D0D58BFB}"/>
              </a:ext>
            </a:extLst>
          </p:cNvPr>
          <p:cNvSpPr txBox="1"/>
          <p:nvPr/>
        </p:nvSpPr>
        <p:spPr>
          <a:xfrm>
            <a:off x="336395" y="6169580"/>
            <a:ext cx="3122598" cy="646331"/>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5.3 SIM connection successfully</a:t>
            </a:r>
          </a:p>
        </p:txBody>
      </p:sp>
      <p:pic>
        <p:nvPicPr>
          <p:cNvPr id="11" name="Picture 10" descr="A close up of a circuit board&#10;&#10;Description automatically generated">
            <a:extLst>
              <a:ext uri="{FF2B5EF4-FFF2-40B4-BE49-F238E27FC236}">
                <a16:creationId xmlns:a16="http://schemas.microsoft.com/office/drawing/2014/main" id="{74E25BA8-432A-9954-79A7-9D2A4D90EBC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671" t="37590" r="28606" b="41371"/>
          <a:stretch/>
        </p:blipFill>
        <p:spPr bwMode="auto">
          <a:xfrm>
            <a:off x="3949819" y="4201072"/>
            <a:ext cx="3114099" cy="1756224"/>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7D8F01BB-05F3-06BD-EB90-5426910B0B0C}"/>
              </a:ext>
            </a:extLst>
          </p:cNvPr>
          <p:cNvSpPr txBox="1"/>
          <p:nvPr/>
        </p:nvSpPr>
        <p:spPr>
          <a:xfrm>
            <a:off x="3514614" y="6169580"/>
            <a:ext cx="3984507" cy="646331"/>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5.4 ESP8266 connection successfully </a:t>
            </a:r>
          </a:p>
        </p:txBody>
      </p:sp>
      <p:pic>
        <p:nvPicPr>
          <p:cNvPr id="13" name="Picture 12" descr="A close up of a circuit board&#10;&#10;AI-generated content may be incorrect.">
            <a:extLst>
              <a:ext uri="{FF2B5EF4-FFF2-40B4-BE49-F238E27FC236}">
                <a16:creationId xmlns:a16="http://schemas.microsoft.com/office/drawing/2014/main" id="{FD4E8DED-0EF2-761C-8603-C25A714C1F9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046" t="6946" r="2282" b="13321"/>
          <a:stretch/>
        </p:blipFill>
        <p:spPr bwMode="auto">
          <a:xfrm>
            <a:off x="9013941" y="4000066"/>
            <a:ext cx="1722120" cy="2057400"/>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A93AC3AE-8CFE-FABD-611E-2B73CBF3B260}"/>
              </a:ext>
            </a:extLst>
          </p:cNvPr>
          <p:cNvSpPr txBox="1"/>
          <p:nvPr/>
        </p:nvSpPr>
        <p:spPr>
          <a:xfrm>
            <a:off x="7289952" y="6169580"/>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5.5 GPS connection successfully </a:t>
            </a:r>
          </a:p>
        </p:txBody>
      </p:sp>
      <p:pic>
        <p:nvPicPr>
          <p:cNvPr id="16" name="Picture 15" descr="A screenshot of a phone&#10;&#10;AI-generated content may be incorrect.">
            <a:extLst>
              <a:ext uri="{FF2B5EF4-FFF2-40B4-BE49-F238E27FC236}">
                <a16:creationId xmlns:a16="http://schemas.microsoft.com/office/drawing/2014/main" id="{1B9DAB2F-497B-D3DF-3871-B68068DDEAB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71787" b="3968"/>
          <a:stretch/>
        </p:blipFill>
        <p:spPr bwMode="auto">
          <a:xfrm>
            <a:off x="7827126" y="1909207"/>
            <a:ext cx="4095750" cy="2148840"/>
          </a:xfrm>
          <a:prstGeom prst="rect">
            <a:avLst/>
          </a:prstGeom>
          <a:ln>
            <a:noFill/>
          </a:ln>
          <a:extLst>
            <a:ext uri="{53640926-AAD7-44D8-BBD7-CCE9431645EC}">
              <a14:shadowObscured xmlns:a14="http://schemas.microsoft.com/office/drawing/2010/main"/>
            </a:ext>
          </a:extLst>
        </p:spPr>
      </p:pic>
      <p:pic>
        <p:nvPicPr>
          <p:cNvPr id="7" name="Picture 6" descr="A screenshot of a computer&#10;&#10;AI-generated content may be incorrect.">
            <a:extLst>
              <a:ext uri="{FF2B5EF4-FFF2-40B4-BE49-F238E27FC236}">
                <a16:creationId xmlns:a16="http://schemas.microsoft.com/office/drawing/2014/main" id="{A611E8B4-0A8A-D7FE-9933-E987C9D3BD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58993" y="1836030"/>
            <a:ext cx="4095750" cy="1831990"/>
          </a:xfrm>
          <a:prstGeom prst="rect">
            <a:avLst/>
          </a:prstGeom>
        </p:spPr>
      </p:pic>
    </p:spTree>
    <p:extLst>
      <p:ext uri="{BB962C8B-B14F-4D97-AF65-F5344CB8AC3E}">
        <p14:creationId xmlns:p14="http://schemas.microsoft.com/office/powerpoint/2010/main" val="56168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BF6DE-64FA-C56E-C8A1-755082732F8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A21F51F-2D0C-C4B6-F7B4-9AA665AB253F}"/>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486C8853-5AE7-C438-A860-E4139106D1F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383F8174-2725-8819-7A17-8CEAB1CFC32C}"/>
              </a:ext>
            </a:extLst>
          </p:cNvPr>
          <p:cNvSpPr txBox="1"/>
          <p:nvPr/>
        </p:nvSpPr>
        <p:spPr>
          <a:xfrm>
            <a:off x="6249742" y="5427404"/>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5.7 pH correction package specifications</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03857626-479D-34C5-3E0B-CD313F7FD23D}"/>
              </a:ext>
            </a:extLst>
          </p:cNvPr>
          <p:cNvSpPr txBox="1"/>
          <p:nvPr/>
        </p:nvSpPr>
        <p:spPr>
          <a:xfrm>
            <a:off x="311721" y="5516710"/>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5.6 pH correction package</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FED529BE-2EEB-95F1-4ED7-195E6845E88D}"/>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 Evaluate the system performance in different environments.</a:t>
            </a: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pic>
        <p:nvPicPr>
          <p:cNvPr id="9" name="Picture 8">
            <a:extLst>
              <a:ext uri="{FF2B5EF4-FFF2-40B4-BE49-F238E27FC236}">
                <a16:creationId xmlns:a16="http://schemas.microsoft.com/office/drawing/2014/main" id="{E5A4C34E-C7D5-B456-73EC-4B2EA095AD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32" t="4074" r="26510"/>
          <a:stretch/>
        </p:blipFill>
        <p:spPr bwMode="auto">
          <a:xfrm rot="16200000">
            <a:off x="1317168" y="1312253"/>
            <a:ext cx="3159204" cy="4380368"/>
          </a:xfrm>
          <a:prstGeom prst="rect">
            <a:avLst/>
          </a:prstGeom>
          <a:ln>
            <a:noFill/>
          </a:ln>
          <a:extLst>
            <a:ext uri="{53640926-AAD7-44D8-BBD7-CCE9431645EC}">
              <a14:shadowObscured xmlns:a14="http://schemas.microsoft.com/office/drawing/2010/main"/>
            </a:ext>
          </a:extLst>
        </p:spPr>
      </p:pic>
      <p:graphicFrame>
        <p:nvGraphicFramePr>
          <p:cNvPr id="16" name="Table 15">
            <a:extLst>
              <a:ext uri="{FF2B5EF4-FFF2-40B4-BE49-F238E27FC236}">
                <a16:creationId xmlns:a16="http://schemas.microsoft.com/office/drawing/2014/main" id="{9A17935C-A172-C52A-66E6-2ABD34E624FF}"/>
              </a:ext>
            </a:extLst>
          </p:cNvPr>
          <p:cNvGraphicFramePr>
            <a:graphicFrameLocks noGrp="1"/>
          </p:cNvGraphicFramePr>
          <p:nvPr>
            <p:extLst>
              <p:ext uri="{D42A27DB-BD31-4B8C-83A1-F6EECF244321}">
                <p14:modId xmlns:p14="http://schemas.microsoft.com/office/powerpoint/2010/main" val="2218256681"/>
              </p:ext>
            </p:extLst>
          </p:nvPr>
        </p:nvGraphicFramePr>
        <p:xfrm>
          <a:off x="6422496" y="1778289"/>
          <a:ext cx="4565967" cy="3303750"/>
        </p:xfrm>
        <a:graphic>
          <a:graphicData uri="http://schemas.openxmlformats.org/drawingml/2006/table">
            <a:tbl>
              <a:tblPr firstRow="1" firstCol="1" bandRow="1">
                <a:tableStyleId>{5C22544A-7EE6-4342-B048-85BDC9FD1C3A}</a:tableStyleId>
              </a:tblPr>
              <a:tblGrid>
                <a:gridCol w="695205">
                  <a:extLst>
                    <a:ext uri="{9D8B030D-6E8A-4147-A177-3AD203B41FA5}">
                      <a16:colId xmlns:a16="http://schemas.microsoft.com/office/drawing/2014/main" val="1400749923"/>
                    </a:ext>
                  </a:extLst>
                </a:gridCol>
                <a:gridCol w="1269044">
                  <a:extLst>
                    <a:ext uri="{9D8B030D-6E8A-4147-A177-3AD203B41FA5}">
                      <a16:colId xmlns:a16="http://schemas.microsoft.com/office/drawing/2014/main" val="2194196815"/>
                    </a:ext>
                  </a:extLst>
                </a:gridCol>
                <a:gridCol w="1332674">
                  <a:extLst>
                    <a:ext uri="{9D8B030D-6E8A-4147-A177-3AD203B41FA5}">
                      <a16:colId xmlns:a16="http://schemas.microsoft.com/office/drawing/2014/main" val="3597851452"/>
                    </a:ext>
                  </a:extLst>
                </a:gridCol>
                <a:gridCol w="1269044">
                  <a:extLst>
                    <a:ext uri="{9D8B030D-6E8A-4147-A177-3AD203B41FA5}">
                      <a16:colId xmlns:a16="http://schemas.microsoft.com/office/drawing/2014/main" val="775618189"/>
                    </a:ext>
                  </a:extLst>
                </a:gridCol>
              </a:tblGrid>
              <a:tr h="330375">
                <a:tc>
                  <a:txBody>
                    <a:bodyPr/>
                    <a:lstStyle/>
                    <a:p>
                      <a:pPr marL="0" marR="0" algn="ctr"/>
                      <a:r>
                        <a:rPr lang="en-US" sz="1200" baseline="30000">
                          <a:effectLst/>
                          <a:latin typeface="Poppins" panose="00000500000000000000" pitchFamily="2" charset="0"/>
                          <a:cs typeface="Poppins" panose="00000500000000000000" pitchFamily="2" charset="0"/>
                        </a:rPr>
                        <a:t>o</a:t>
                      </a:r>
                      <a:r>
                        <a:rPr lang="en-US" sz="1200">
                          <a:effectLst/>
                          <a:latin typeface="Poppins" panose="00000500000000000000" pitchFamily="2" charset="0"/>
                          <a:cs typeface="Poppins" panose="00000500000000000000" pitchFamily="2" charset="0"/>
                        </a:rPr>
                        <a:t>C</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pH4.01</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pH6.86</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pH9.18</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577561"/>
                  </a:ext>
                </a:extLst>
              </a:tr>
              <a:tr h="330375">
                <a:tc>
                  <a:txBody>
                    <a:bodyPr/>
                    <a:lstStyle/>
                    <a:p>
                      <a:pPr marL="0" marR="0" algn="ctr"/>
                      <a:r>
                        <a:rPr lang="en-US" sz="1200">
                          <a:effectLst/>
                          <a:latin typeface="Poppins" panose="00000500000000000000" pitchFamily="2" charset="0"/>
                          <a:cs typeface="Poppins" panose="00000500000000000000" pitchFamily="2" charset="0"/>
                        </a:rPr>
                        <a:t>10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6.92</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9.33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3808511"/>
                  </a:ext>
                </a:extLst>
              </a:tr>
              <a:tr h="330375">
                <a:tc>
                  <a:txBody>
                    <a:bodyPr/>
                    <a:lstStyle/>
                    <a:p>
                      <a:pPr marL="0" marR="0" algn="ctr"/>
                      <a:r>
                        <a:rPr lang="en-US" sz="1200">
                          <a:effectLst/>
                          <a:latin typeface="Poppins" panose="00000500000000000000" pitchFamily="2" charset="0"/>
                          <a:cs typeface="Poppins" panose="00000500000000000000" pitchFamily="2" charset="0"/>
                        </a:rPr>
                        <a:t>15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6.90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9.28</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385853"/>
                  </a:ext>
                </a:extLst>
              </a:tr>
              <a:tr h="330375">
                <a:tc>
                  <a:txBody>
                    <a:bodyPr/>
                    <a:lstStyle/>
                    <a:p>
                      <a:pPr marL="0" marR="0" algn="ctr"/>
                      <a:r>
                        <a:rPr lang="en-US" sz="1200">
                          <a:effectLst/>
                          <a:latin typeface="Poppins" panose="00000500000000000000" pitchFamily="2" charset="0"/>
                          <a:cs typeface="Poppins" panose="00000500000000000000" pitchFamily="2" charset="0"/>
                        </a:rPr>
                        <a:t>20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6.88</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9.23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8799774"/>
                  </a:ext>
                </a:extLst>
              </a:tr>
              <a:tr h="330375">
                <a:tc>
                  <a:txBody>
                    <a:bodyPr/>
                    <a:lstStyle/>
                    <a:p>
                      <a:pPr marL="0" marR="0" algn="ctr"/>
                      <a:r>
                        <a:rPr lang="en-US" sz="1200">
                          <a:effectLst/>
                          <a:latin typeface="Poppins" panose="00000500000000000000" pitchFamily="2" charset="0"/>
                          <a:cs typeface="Poppins" panose="00000500000000000000" pitchFamily="2" charset="0"/>
                        </a:rPr>
                        <a:t>25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4.01</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6.86</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9.18</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569341"/>
                  </a:ext>
                </a:extLst>
              </a:tr>
              <a:tr h="330375">
                <a:tc>
                  <a:txBody>
                    <a:bodyPr/>
                    <a:lstStyle/>
                    <a:p>
                      <a:pPr marL="0" marR="0" algn="ctr"/>
                      <a:r>
                        <a:rPr lang="en-US" sz="1200">
                          <a:effectLst/>
                          <a:latin typeface="Poppins" panose="00000500000000000000" pitchFamily="2" charset="0"/>
                          <a:cs typeface="Poppins" panose="00000500000000000000" pitchFamily="2" charset="0"/>
                        </a:rPr>
                        <a:t>30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4.01</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9.14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7045364"/>
                  </a:ext>
                </a:extLst>
              </a:tr>
              <a:tr h="330375">
                <a:tc>
                  <a:txBody>
                    <a:bodyPr/>
                    <a:lstStyle/>
                    <a:p>
                      <a:pPr marL="0" marR="0" algn="ctr"/>
                      <a:r>
                        <a:rPr lang="en-US" sz="1200">
                          <a:effectLst/>
                          <a:latin typeface="Poppins" panose="00000500000000000000" pitchFamily="2" charset="0"/>
                          <a:cs typeface="Poppins" panose="00000500000000000000" pitchFamily="2" charset="0"/>
                        </a:rPr>
                        <a:t>35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4.02</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9.10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6893227"/>
                  </a:ext>
                </a:extLst>
              </a:tr>
              <a:tr h="330375">
                <a:tc>
                  <a:txBody>
                    <a:bodyPr/>
                    <a:lstStyle/>
                    <a:p>
                      <a:pPr marL="0" marR="0" algn="ctr"/>
                      <a:r>
                        <a:rPr lang="en-US" sz="1200">
                          <a:effectLst/>
                          <a:latin typeface="Poppins" panose="00000500000000000000" pitchFamily="2" charset="0"/>
                          <a:cs typeface="Poppins" panose="00000500000000000000" pitchFamily="2" charset="0"/>
                        </a:rPr>
                        <a:t>40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9.07</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6379052"/>
                  </a:ext>
                </a:extLst>
              </a:tr>
              <a:tr h="330375">
                <a:tc>
                  <a:txBody>
                    <a:bodyPr/>
                    <a:lstStyle/>
                    <a:p>
                      <a:pPr marL="0" marR="0" algn="ctr"/>
                      <a:r>
                        <a:rPr lang="en-US" sz="1200">
                          <a:effectLst/>
                          <a:latin typeface="Poppins" panose="00000500000000000000" pitchFamily="2" charset="0"/>
                          <a:cs typeface="Poppins" panose="00000500000000000000" pitchFamily="2" charset="0"/>
                        </a:rPr>
                        <a:t>45</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9.04</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54588"/>
                  </a:ext>
                </a:extLst>
              </a:tr>
              <a:tr h="330375">
                <a:tc>
                  <a:txBody>
                    <a:bodyPr/>
                    <a:lstStyle/>
                    <a:p>
                      <a:pPr marL="0" marR="0" algn="ctr"/>
                      <a:r>
                        <a:rPr lang="en-US" sz="1200">
                          <a:effectLst/>
                          <a:latin typeface="Poppins" panose="00000500000000000000" pitchFamily="2" charset="0"/>
                          <a:cs typeface="Poppins" panose="00000500000000000000" pitchFamily="2" charset="0"/>
                        </a:rPr>
                        <a:t>50</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4.06</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6.83</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200">
                          <a:effectLst/>
                          <a:latin typeface="Poppins" panose="00000500000000000000" pitchFamily="2" charset="0"/>
                          <a:cs typeface="Poppins" panose="00000500000000000000" pitchFamily="2" charset="0"/>
                        </a:rPr>
                        <a:t>9.02</a:t>
                      </a:r>
                      <a:endParaRPr lang="en-US" sz="12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73720"/>
                  </a:ext>
                </a:extLst>
              </a:tr>
            </a:tbl>
          </a:graphicData>
        </a:graphic>
      </p:graphicFrame>
      <p:sp>
        <p:nvSpPr>
          <p:cNvPr id="11" name="Slide Number Placeholder 10">
            <a:extLst>
              <a:ext uri="{FF2B5EF4-FFF2-40B4-BE49-F238E27FC236}">
                <a16:creationId xmlns:a16="http://schemas.microsoft.com/office/drawing/2014/main" id="{A211380F-65AE-A034-0179-1AF2BC4DE7C7}"/>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15</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8636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A3880-D8EA-5756-D4CA-D2C6519EDE7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9E5D523-88F7-778B-68DE-3B852C799504}"/>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679077A4-1E8A-295C-ED0A-FC151B258A83}"/>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EA1A2431-716C-5B0E-A8BF-4BD2A2A1B7E1}"/>
              </a:ext>
            </a:extLst>
          </p:cNvPr>
          <p:cNvSpPr txBox="1"/>
          <p:nvPr/>
        </p:nvSpPr>
        <p:spPr>
          <a:xfrm>
            <a:off x="6483918" y="5406229"/>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5.10 The litmus</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4E1AC7BE-36F9-1DC6-BF23-F771B49A23F9}"/>
              </a:ext>
            </a:extLst>
          </p:cNvPr>
          <p:cNvSpPr txBox="1"/>
          <p:nvPr/>
        </p:nvSpPr>
        <p:spPr>
          <a:xfrm>
            <a:off x="355337" y="5739044"/>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5.8 Hardware</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73444D54-BC8F-6167-74AB-42C3C6D723CF}"/>
              </a:ext>
            </a:extLst>
          </p:cNvPr>
          <p:cNvSpPr txBox="1"/>
          <p:nvPr/>
        </p:nvSpPr>
        <p:spPr>
          <a:xfrm>
            <a:off x="290422" y="744759"/>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 Evaluate the system performance in different environments.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3.1 Case 1: Acidic environment: pH about 4.</a:t>
            </a: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9" name="TextBox 8">
            <a:extLst>
              <a:ext uri="{FF2B5EF4-FFF2-40B4-BE49-F238E27FC236}">
                <a16:creationId xmlns:a16="http://schemas.microsoft.com/office/drawing/2014/main" id="{1075FA3F-AEBF-A930-3F34-BE2048BA2B92}"/>
              </a:ext>
            </a:extLst>
          </p:cNvPr>
          <p:cNvSpPr txBox="1"/>
          <p:nvPr/>
        </p:nvSpPr>
        <p:spPr>
          <a:xfrm>
            <a:off x="6483918" y="5743909"/>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5.9 Blynk</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4" name="Slide Number Placeholder 13">
            <a:extLst>
              <a:ext uri="{FF2B5EF4-FFF2-40B4-BE49-F238E27FC236}">
                <a16:creationId xmlns:a16="http://schemas.microsoft.com/office/drawing/2014/main" id="{EF380C03-839A-8193-8AFA-BE0AA48F44A1}"/>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16</a:t>
            </a:fld>
            <a:endParaRPr lang="en-US">
              <a:latin typeface="Cambria" panose="02040503050406030204" pitchFamily="18" charset="0"/>
              <a:ea typeface="Cambria" panose="02040503050406030204" pitchFamily="18" charset="0"/>
            </a:endParaRPr>
          </a:p>
        </p:txBody>
      </p:sp>
      <p:pic>
        <p:nvPicPr>
          <p:cNvPr id="12" name="Picture 11" descr="A close-up of several jars&#10;&#10;AI-generated content may be incorrect.">
            <a:extLst>
              <a:ext uri="{FF2B5EF4-FFF2-40B4-BE49-F238E27FC236}">
                <a16:creationId xmlns:a16="http://schemas.microsoft.com/office/drawing/2014/main" id="{362CB536-D54A-4998-54AD-86A24DB66574}"/>
              </a:ext>
            </a:extLst>
          </p:cNvPr>
          <p:cNvPicPr>
            <a:picLocks noChangeAspect="1"/>
          </p:cNvPicPr>
          <p:nvPr/>
        </p:nvPicPr>
        <p:blipFill>
          <a:blip r:embed="rId3">
            <a:extLst>
              <a:ext uri="{28A0092B-C50C-407E-A947-70E740481C1C}">
                <a14:useLocalDpi xmlns:a14="http://schemas.microsoft.com/office/drawing/2010/main" val="0"/>
              </a:ext>
            </a:extLst>
          </a:blip>
          <a:srcRect l="5053" t="-3125" r="7413" b="3125"/>
          <a:stretch/>
        </p:blipFill>
        <p:spPr>
          <a:xfrm>
            <a:off x="269124" y="1951459"/>
            <a:ext cx="5342525" cy="3433122"/>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3BB6E59-733A-B06D-B57D-6067E295B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3618" y="1667940"/>
            <a:ext cx="5890698" cy="3512135"/>
          </a:xfrm>
          <a:prstGeom prst="rect">
            <a:avLst/>
          </a:prstGeom>
        </p:spPr>
      </p:pic>
      <p:pic>
        <p:nvPicPr>
          <p:cNvPr id="7" name="Picture 6" descr="A paper with a color chart&#10;&#10;Description automatically generated with medium confidence">
            <a:extLst>
              <a:ext uri="{FF2B5EF4-FFF2-40B4-BE49-F238E27FC236}">
                <a16:creationId xmlns:a16="http://schemas.microsoft.com/office/drawing/2014/main" id="{2636E3A1-0332-12A1-E322-28DA9E769CD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816" t="41479" r="2415" b="21428"/>
          <a:stretch/>
        </p:blipFill>
        <p:spPr bwMode="auto">
          <a:xfrm>
            <a:off x="6671793" y="2345435"/>
            <a:ext cx="4572000" cy="2834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630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928B7-00C4-84EE-86E1-BF1DB66651A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79A5082E-F2C9-AB81-808B-07C9A9BE467D}"/>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Poppins" panose="00000500000000000000" pitchFamily="2" charset="0"/>
                <a:cs typeface="Poppins" panose="00000500000000000000" pitchFamily="2" charset="0"/>
              </a:rPr>
              <a:t>V. Results</a:t>
            </a:r>
          </a:p>
        </p:txBody>
      </p:sp>
      <p:sp>
        <p:nvSpPr>
          <p:cNvPr id="5" name="Subtitle 2">
            <a:extLst>
              <a:ext uri="{FF2B5EF4-FFF2-40B4-BE49-F238E27FC236}">
                <a16:creationId xmlns:a16="http://schemas.microsoft.com/office/drawing/2014/main" id="{4209CDD0-A04F-E6BD-5405-FF977122128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6" name="Subtitle 2">
            <a:extLst>
              <a:ext uri="{FF2B5EF4-FFF2-40B4-BE49-F238E27FC236}">
                <a16:creationId xmlns:a16="http://schemas.microsoft.com/office/drawing/2014/main" id="{E779A034-40C7-9DB9-7773-27A387EDF87B}"/>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 Evaluate the system performance in different environments.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3.2 Case 2: Neutral environment: pH about 6</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14" name="Slide Number Placeholder 13">
            <a:extLst>
              <a:ext uri="{FF2B5EF4-FFF2-40B4-BE49-F238E27FC236}">
                <a16:creationId xmlns:a16="http://schemas.microsoft.com/office/drawing/2014/main" id="{A6E4D52F-06B5-9B61-2F8D-F52E4AF4BA36}"/>
              </a:ext>
            </a:extLst>
          </p:cNvPr>
          <p:cNvSpPr>
            <a:spLocks noGrp="1"/>
          </p:cNvSpPr>
          <p:nvPr>
            <p:ph type="sldNum" sz="quarter" idx="12"/>
          </p:nvPr>
        </p:nvSpPr>
        <p:spPr/>
        <p:txBody>
          <a:bodyPr/>
          <a:lstStyle/>
          <a:p>
            <a:fld id="{CED3A98B-AD27-450E-A156-246EDE262167}" type="slidenum">
              <a:rPr lang="en-US" smtClean="0"/>
              <a:t>17</a:t>
            </a:fld>
            <a:endParaRPr lang="en-US"/>
          </a:p>
        </p:txBody>
      </p:sp>
      <p:pic>
        <p:nvPicPr>
          <p:cNvPr id="3" name="Picture 2" descr="A small display with a green screen next to several jars&#10;&#10;AI-generated content may be incorrect.">
            <a:extLst>
              <a:ext uri="{FF2B5EF4-FFF2-40B4-BE49-F238E27FC236}">
                <a16:creationId xmlns:a16="http://schemas.microsoft.com/office/drawing/2014/main" id="{66ED1F3C-527E-BDB2-86A7-296B41D1A110}"/>
              </a:ext>
            </a:extLst>
          </p:cNvPr>
          <p:cNvPicPr>
            <a:picLocks noChangeAspect="1"/>
          </p:cNvPicPr>
          <p:nvPr/>
        </p:nvPicPr>
        <p:blipFill>
          <a:blip r:embed="rId3">
            <a:extLst>
              <a:ext uri="{28A0092B-C50C-407E-A947-70E740481C1C}">
                <a14:useLocalDpi xmlns:a14="http://schemas.microsoft.com/office/drawing/2010/main" val="0"/>
              </a:ext>
            </a:extLst>
          </a:blip>
          <a:srcRect r="13551"/>
          <a:stretch/>
        </p:blipFill>
        <p:spPr>
          <a:xfrm>
            <a:off x="269124" y="2095381"/>
            <a:ext cx="5351898" cy="3334748"/>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53A993A6-D84B-B43A-8C63-0280CBA32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2293" y="1846743"/>
            <a:ext cx="5890698" cy="3507179"/>
          </a:xfrm>
          <a:prstGeom prst="rect">
            <a:avLst/>
          </a:prstGeom>
        </p:spPr>
      </p:pic>
      <p:pic>
        <p:nvPicPr>
          <p:cNvPr id="11" name="Picture 10" descr="A paper with a color chart&#10;&#10;Description automatically generated">
            <a:extLst>
              <a:ext uri="{FF2B5EF4-FFF2-40B4-BE49-F238E27FC236}">
                <a16:creationId xmlns:a16="http://schemas.microsoft.com/office/drawing/2014/main" id="{CD76547C-998B-2CD3-0814-7A935DFB8DA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671" t="40382" r="8531" b="28310"/>
          <a:stretch/>
        </p:blipFill>
        <p:spPr bwMode="auto">
          <a:xfrm>
            <a:off x="6977277" y="2739662"/>
            <a:ext cx="4000500" cy="2392680"/>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D1CBCDA7-02A1-B6BF-78E5-F1CC24B8E659}"/>
              </a:ext>
            </a:extLst>
          </p:cNvPr>
          <p:cNvSpPr txBox="1"/>
          <p:nvPr/>
        </p:nvSpPr>
        <p:spPr>
          <a:xfrm>
            <a:off x="450924" y="5735095"/>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5.11 Hardware</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7" name="TextBox 6">
            <a:extLst>
              <a:ext uri="{FF2B5EF4-FFF2-40B4-BE49-F238E27FC236}">
                <a16:creationId xmlns:a16="http://schemas.microsoft.com/office/drawing/2014/main" id="{E8941607-452C-33CD-E302-C42727C1FB61}"/>
              </a:ext>
            </a:extLst>
          </p:cNvPr>
          <p:cNvSpPr txBox="1"/>
          <p:nvPr/>
        </p:nvSpPr>
        <p:spPr>
          <a:xfrm>
            <a:off x="6392478" y="5655929"/>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5.12 Blynk</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2" name="TextBox 11">
            <a:extLst>
              <a:ext uri="{FF2B5EF4-FFF2-40B4-BE49-F238E27FC236}">
                <a16:creationId xmlns:a16="http://schemas.microsoft.com/office/drawing/2014/main" id="{977F0A24-BB79-3095-BAED-AFC7A4BCFE74}"/>
              </a:ext>
            </a:extLst>
          </p:cNvPr>
          <p:cNvSpPr txBox="1"/>
          <p:nvPr/>
        </p:nvSpPr>
        <p:spPr>
          <a:xfrm>
            <a:off x="6400252" y="5365763"/>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5.13 The litmus</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Tree>
    <p:extLst>
      <p:ext uri="{BB962C8B-B14F-4D97-AF65-F5344CB8AC3E}">
        <p14:creationId xmlns:p14="http://schemas.microsoft.com/office/powerpoint/2010/main" val="103043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D4F64-EEED-A444-0C9B-D5A453012D2C}"/>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553A651-1B48-D14B-947C-0D9EFABBA165}"/>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Poppins" panose="00000500000000000000" pitchFamily="2" charset="0"/>
                <a:cs typeface="Poppins" panose="00000500000000000000" pitchFamily="2" charset="0"/>
              </a:rPr>
              <a:t>V. Results</a:t>
            </a:r>
          </a:p>
        </p:txBody>
      </p:sp>
      <p:sp>
        <p:nvSpPr>
          <p:cNvPr id="5" name="Subtitle 2">
            <a:extLst>
              <a:ext uri="{FF2B5EF4-FFF2-40B4-BE49-F238E27FC236}">
                <a16:creationId xmlns:a16="http://schemas.microsoft.com/office/drawing/2014/main" id="{62B22D25-AA93-CFF1-BD83-CD318C7D91B8}"/>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8" name="TextBox 7">
            <a:extLst>
              <a:ext uri="{FF2B5EF4-FFF2-40B4-BE49-F238E27FC236}">
                <a16:creationId xmlns:a16="http://schemas.microsoft.com/office/drawing/2014/main" id="{C060B585-FB28-45D5-EA6D-53275ECECE23}"/>
              </a:ext>
            </a:extLst>
          </p:cNvPr>
          <p:cNvSpPr txBox="1"/>
          <p:nvPr/>
        </p:nvSpPr>
        <p:spPr>
          <a:xfrm>
            <a:off x="6396392" y="5627245"/>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5.16 The litmus</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0" name="TextBox 9">
            <a:extLst>
              <a:ext uri="{FF2B5EF4-FFF2-40B4-BE49-F238E27FC236}">
                <a16:creationId xmlns:a16="http://schemas.microsoft.com/office/drawing/2014/main" id="{BDACBFE0-EF24-C164-F55C-B8874FE0EE8C}"/>
              </a:ext>
            </a:extLst>
          </p:cNvPr>
          <p:cNvSpPr txBox="1"/>
          <p:nvPr/>
        </p:nvSpPr>
        <p:spPr>
          <a:xfrm>
            <a:off x="625512" y="5977827"/>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5.14 Hardware</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875F7F3F-174F-1014-FCB3-0B133EC93E65}"/>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 Evaluate the system performance in different environments.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3.3 Case 3: Alkaline environment: pH about 9</a:t>
            </a:r>
            <a:r>
              <a:rPr lang="en-US" sz="2000" b="1">
                <a:latin typeface="Cambria" panose="02040503050406030204" pitchFamily="18" charset="0"/>
                <a:ea typeface="Cambria" panose="02040503050406030204" pitchFamily="18" charset="0"/>
                <a:cs typeface="Poppins" panose="00000500000000000000" pitchFamily="2" charset="0"/>
              </a:rPr>
              <a:t>.</a:t>
            </a: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9" name="TextBox 8">
            <a:extLst>
              <a:ext uri="{FF2B5EF4-FFF2-40B4-BE49-F238E27FC236}">
                <a16:creationId xmlns:a16="http://schemas.microsoft.com/office/drawing/2014/main" id="{E42B1AF0-B107-4B02-6CB2-0B3433C4C410}"/>
              </a:ext>
            </a:extLst>
          </p:cNvPr>
          <p:cNvSpPr txBox="1"/>
          <p:nvPr/>
        </p:nvSpPr>
        <p:spPr>
          <a:xfrm>
            <a:off x="6426647" y="5977827"/>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5.15 Blynk</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B98F2768-76A0-6857-4CC2-201F4FA5D57F}"/>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t>18</a:t>
            </a:fld>
            <a:endParaRPr lang="en-US"/>
          </a:p>
        </p:txBody>
      </p:sp>
      <p:pic>
        <p:nvPicPr>
          <p:cNvPr id="3" name="Picture 2" descr="A screenshot of a computer&#10;&#10;AI-generated content may be incorrect.">
            <a:extLst>
              <a:ext uri="{FF2B5EF4-FFF2-40B4-BE49-F238E27FC236}">
                <a16:creationId xmlns:a16="http://schemas.microsoft.com/office/drawing/2014/main" id="{69EF591A-7DAB-A2F8-8C74-ECD211B81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0518" y="2094363"/>
            <a:ext cx="5822357" cy="3417575"/>
          </a:xfrm>
          <a:prstGeom prst="rect">
            <a:avLst/>
          </a:prstGeom>
        </p:spPr>
      </p:pic>
      <p:pic>
        <p:nvPicPr>
          <p:cNvPr id="12" name="Picture 11" descr="A small display with a green screen&#10;&#10;AI-generated content may be incorrect.">
            <a:extLst>
              <a:ext uri="{FF2B5EF4-FFF2-40B4-BE49-F238E27FC236}">
                <a16:creationId xmlns:a16="http://schemas.microsoft.com/office/drawing/2014/main" id="{8812D316-28CB-ABE4-C7D7-4717457E41A8}"/>
              </a:ext>
            </a:extLst>
          </p:cNvPr>
          <p:cNvPicPr>
            <a:picLocks noChangeAspect="1"/>
          </p:cNvPicPr>
          <p:nvPr/>
        </p:nvPicPr>
        <p:blipFill>
          <a:blip r:embed="rId4">
            <a:extLst>
              <a:ext uri="{28A0092B-C50C-407E-A947-70E740481C1C}">
                <a14:useLocalDpi xmlns:a14="http://schemas.microsoft.com/office/drawing/2010/main" val="0"/>
              </a:ext>
            </a:extLst>
          </a:blip>
          <a:srcRect r="6768"/>
          <a:stretch/>
        </p:blipFill>
        <p:spPr>
          <a:xfrm>
            <a:off x="269125" y="2176704"/>
            <a:ext cx="5528012" cy="3335234"/>
          </a:xfrm>
          <a:prstGeom prst="rect">
            <a:avLst/>
          </a:prstGeom>
        </p:spPr>
      </p:pic>
      <p:pic>
        <p:nvPicPr>
          <p:cNvPr id="17" name="Picture 16" descr="A paper with a strip of color on it&#10;&#10;Description automatically generated">
            <a:extLst>
              <a:ext uri="{FF2B5EF4-FFF2-40B4-BE49-F238E27FC236}">
                <a16:creationId xmlns:a16="http://schemas.microsoft.com/office/drawing/2014/main" id="{06F79A2F-5E7A-2D98-62A4-A709BD86092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301" t="42276" r="21028" b="15647"/>
          <a:stretch/>
        </p:blipFill>
        <p:spPr bwMode="auto">
          <a:xfrm>
            <a:off x="7276782" y="2534708"/>
            <a:ext cx="3409315" cy="28270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983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randombar(horizont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BFF7E-4FD4-B0EE-41BF-060F9E14A4E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E225E88E-071F-C217-1D25-DA2DAADE0568}"/>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Poppins" panose="00000500000000000000" pitchFamily="2" charset="0"/>
                <a:cs typeface="Poppins" panose="00000500000000000000" pitchFamily="2" charset="0"/>
              </a:rPr>
              <a:t>V. Results</a:t>
            </a:r>
          </a:p>
        </p:txBody>
      </p:sp>
      <p:sp>
        <p:nvSpPr>
          <p:cNvPr id="5" name="Subtitle 2">
            <a:extLst>
              <a:ext uri="{FF2B5EF4-FFF2-40B4-BE49-F238E27FC236}">
                <a16:creationId xmlns:a16="http://schemas.microsoft.com/office/drawing/2014/main" id="{89408D77-0396-EADA-155B-6416C1973AC7}"/>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B58746FD-9678-19FE-55F1-4AF1715B5DDC}"/>
              </a:ext>
            </a:extLst>
          </p:cNvPr>
          <p:cNvSpPr txBox="1"/>
          <p:nvPr/>
        </p:nvSpPr>
        <p:spPr>
          <a:xfrm>
            <a:off x="3277271" y="6422807"/>
            <a:ext cx="5170098" cy="369332"/>
          </a:xfrm>
          <a:prstGeom prst="rect">
            <a:avLst/>
          </a:prstGeom>
          <a:noFill/>
        </p:spPr>
        <p:txBody>
          <a:bodyPr wrap="square" rtlCol="0">
            <a:spAutoFit/>
          </a:bodyPr>
          <a:lstStyle/>
          <a:p>
            <a:pPr algn="ctr"/>
            <a:r>
              <a:rPr lang="en-US">
                <a:effectLst/>
                <a:latin typeface="Poppins" panose="00000500000000000000" pitchFamily="2" charset="0"/>
                <a:ea typeface="Times New Roman" panose="02020603050405020304" pitchFamily="18" charset="0"/>
                <a:cs typeface="Poppins" panose="00000500000000000000" pitchFamily="2" charset="0"/>
              </a:rPr>
              <a:t>.</a:t>
            </a:r>
            <a:endParaRPr lang="en-US">
              <a:latin typeface="Poppins" panose="00000500000000000000" pitchFamily="2" charset="0"/>
              <a:cs typeface="Poppins" panose="00000500000000000000" pitchFamily="2" charset="0"/>
            </a:endParaRPr>
          </a:p>
        </p:txBody>
      </p:sp>
      <p:sp>
        <p:nvSpPr>
          <p:cNvPr id="6" name="Subtitle 2">
            <a:extLst>
              <a:ext uri="{FF2B5EF4-FFF2-40B4-BE49-F238E27FC236}">
                <a16:creationId xmlns:a16="http://schemas.microsoft.com/office/drawing/2014/main" id="{E9B04BE6-4C78-51F4-669C-97B337E0CDCC}"/>
              </a:ext>
            </a:extLst>
          </p:cNvPr>
          <p:cNvSpPr txBox="1"/>
          <p:nvPr/>
        </p:nvSpPr>
        <p:spPr>
          <a:xfrm>
            <a:off x="269124" y="726681"/>
            <a:ext cx="11611155" cy="587890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4. Set up experiment .</a:t>
            </a:r>
          </a:p>
          <a:p>
            <a:pPr marL="228600" marR="0" algn="just">
              <a:lnSpc>
                <a:spcPct val="107000"/>
              </a:lnSpc>
              <a:spcBef>
                <a:spcPts val="0"/>
              </a:spcBef>
              <a:spcAft>
                <a:spcPts val="800"/>
              </a:spcAft>
            </a:pPr>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E8B720EA-4150-79D8-B060-758F6C7C561F}"/>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t>19</a:t>
            </a:fld>
            <a:endParaRPr lang="en-US"/>
          </a:p>
        </p:txBody>
      </p:sp>
      <p:pic>
        <p:nvPicPr>
          <p:cNvPr id="13" name="Picture 12" descr="A machine with several jars and wires&#10;&#10;AI-generated content may be incorrect.">
            <a:extLst>
              <a:ext uri="{FF2B5EF4-FFF2-40B4-BE49-F238E27FC236}">
                <a16:creationId xmlns:a16="http://schemas.microsoft.com/office/drawing/2014/main" id="{14CF54D8-7A23-4F76-011B-4FC847B518CE}"/>
              </a:ext>
            </a:extLst>
          </p:cNvPr>
          <p:cNvPicPr>
            <a:picLocks noChangeAspect="1"/>
          </p:cNvPicPr>
          <p:nvPr/>
        </p:nvPicPr>
        <p:blipFill>
          <a:blip r:embed="rId3">
            <a:extLst>
              <a:ext uri="{28A0092B-C50C-407E-A947-70E740481C1C}">
                <a14:useLocalDpi xmlns:a14="http://schemas.microsoft.com/office/drawing/2010/main" val="0"/>
              </a:ext>
            </a:extLst>
          </a:blip>
          <a:srcRect l="4595" t="11181" r="5095" b="16571"/>
          <a:stretch>
            <a:fillRect/>
          </a:stretch>
        </p:blipFill>
        <p:spPr>
          <a:xfrm>
            <a:off x="1676319" y="1188719"/>
            <a:ext cx="8947250" cy="5368391"/>
          </a:xfrm>
          <a:prstGeom prst="rect">
            <a:avLst/>
          </a:prstGeom>
        </p:spPr>
      </p:pic>
      <p:pic>
        <p:nvPicPr>
          <p:cNvPr id="9" name="Picture 8" descr="A machine with several jars and wires&#10;&#10;AI-generated content may be incorrect.">
            <a:extLst>
              <a:ext uri="{FF2B5EF4-FFF2-40B4-BE49-F238E27FC236}">
                <a16:creationId xmlns:a16="http://schemas.microsoft.com/office/drawing/2014/main" id="{99B00974-AD89-89BE-429C-F2C8C24711BC}"/>
              </a:ext>
            </a:extLst>
          </p:cNvPr>
          <p:cNvPicPr>
            <a:picLocks noChangeAspect="1"/>
          </p:cNvPicPr>
          <p:nvPr/>
        </p:nvPicPr>
        <p:blipFill>
          <a:blip r:embed="rId4">
            <a:extLst>
              <a:ext uri="{28A0092B-C50C-407E-A947-70E740481C1C}">
                <a14:useLocalDpi xmlns:a14="http://schemas.microsoft.com/office/drawing/2010/main" val="0"/>
              </a:ext>
            </a:extLst>
          </a:blip>
          <a:srcRect l="8110" t="1615" r="10152" b="5417"/>
          <a:stretch>
            <a:fillRect/>
          </a:stretch>
        </p:blipFill>
        <p:spPr>
          <a:xfrm>
            <a:off x="1676319" y="1188720"/>
            <a:ext cx="8947250" cy="5368392"/>
          </a:xfrm>
          <a:prstGeom prst="rect">
            <a:avLst/>
          </a:prstGeom>
        </p:spPr>
      </p:pic>
    </p:spTree>
    <p:extLst>
      <p:ext uri="{BB962C8B-B14F-4D97-AF65-F5344CB8AC3E}">
        <p14:creationId xmlns:p14="http://schemas.microsoft.com/office/powerpoint/2010/main" val="277247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10D9D1-7907-E768-3D4B-4D5F46F4DBFC}"/>
              </a:ext>
            </a:extLst>
          </p:cNvPr>
          <p:cNvSpPr txBox="1">
            <a:spLocks/>
          </p:cNvSpPr>
          <p:nvPr/>
        </p:nvSpPr>
        <p:spPr>
          <a:xfrm>
            <a:off x="1524000" y="703544"/>
            <a:ext cx="9144000" cy="663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Cambria" panose="02040503050406030204" pitchFamily="18" charset="0"/>
                <a:ea typeface="Cambria" panose="02040503050406030204" pitchFamily="18" charset="0"/>
                <a:cs typeface="Poppins" panose="00000500000000000000" pitchFamily="2" charset="0"/>
              </a:rPr>
              <a:t>CONTENTS</a:t>
            </a:r>
          </a:p>
        </p:txBody>
      </p:sp>
      <p:sp>
        <p:nvSpPr>
          <p:cNvPr id="5" name="Subtitle 2">
            <a:extLst>
              <a:ext uri="{FF2B5EF4-FFF2-40B4-BE49-F238E27FC236}">
                <a16:creationId xmlns:a16="http://schemas.microsoft.com/office/drawing/2014/main" id="{B9331F33-7D39-4E36-BFE2-3D629C25CFED}"/>
              </a:ext>
            </a:extLst>
          </p:cNvPr>
          <p:cNvSpPr txBox="1">
            <a:spLocks/>
          </p:cNvSpPr>
          <p:nvPr/>
        </p:nvSpPr>
        <p:spPr>
          <a:xfrm>
            <a:off x="1524000" y="1919889"/>
            <a:ext cx="9144000" cy="3902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dirty="0">
                <a:latin typeface="Cambria" panose="02040503050406030204" pitchFamily="18" charset="0"/>
                <a:ea typeface="Cambria" panose="02040503050406030204" pitchFamily="18" charset="0"/>
                <a:cs typeface="Poppins" panose="00000500000000000000" pitchFamily="2" charset="0"/>
              </a:rPr>
              <a:t>I.    Introduction</a:t>
            </a:r>
          </a:p>
          <a:p>
            <a:pPr marL="514350" indent="-514350" algn="just">
              <a:buFont typeface="Arial" panose="020B0604020202020204" pitchFamily="34" charset="0"/>
              <a:buAutoNum type="romanUcPeriod" startAt="2"/>
            </a:pPr>
            <a:r>
              <a:rPr lang="en-US" dirty="0">
                <a:latin typeface="Cambria" panose="02040503050406030204" pitchFamily="18" charset="0"/>
                <a:ea typeface="Cambria" panose="02040503050406030204" pitchFamily="18" charset="0"/>
                <a:cs typeface="Poppins" panose="00000500000000000000" pitchFamily="2" charset="0"/>
              </a:rPr>
              <a:t>Project Management</a:t>
            </a:r>
          </a:p>
          <a:p>
            <a:pPr marL="514350" indent="-514350" algn="just">
              <a:buFont typeface="Arial" panose="020B0604020202020204" pitchFamily="34" charset="0"/>
              <a:buAutoNum type="romanUcPeriod" startAt="2"/>
            </a:pPr>
            <a:r>
              <a:rPr lang="en-US" dirty="0">
                <a:latin typeface="Cambria" panose="02040503050406030204" pitchFamily="18" charset="0"/>
                <a:ea typeface="Cambria" panose="02040503050406030204" pitchFamily="18" charset="0"/>
                <a:cs typeface="Poppins" panose="00000500000000000000" pitchFamily="2" charset="0"/>
              </a:rPr>
              <a:t>Literature Review</a:t>
            </a:r>
          </a:p>
          <a:p>
            <a:pPr marL="514350" indent="-514350" algn="just">
              <a:buFont typeface="Arial" panose="020B0604020202020204" pitchFamily="34" charset="0"/>
              <a:buAutoNum type="romanUcPeriod" startAt="2"/>
            </a:pPr>
            <a:r>
              <a:rPr lang="en-US" dirty="0">
                <a:latin typeface="Cambria" panose="02040503050406030204" pitchFamily="18" charset="0"/>
                <a:ea typeface="Cambria" panose="02040503050406030204" pitchFamily="18" charset="0"/>
                <a:cs typeface="Poppins" panose="00000500000000000000" pitchFamily="2" charset="0"/>
              </a:rPr>
              <a:t>Methodology</a:t>
            </a:r>
          </a:p>
          <a:p>
            <a:pPr marL="514350" indent="-514350" algn="just">
              <a:buFont typeface="Arial" panose="020B0604020202020204" pitchFamily="34" charset="0"/>
              <a:buAutoNum type="romanUcPeriod" startAt="2"/>
            </a:pPr>
            <a:r>
              <a:rPr lang="en-US" dirty="0">
                <a:latin typeface="Cambria" panose="02040503050406030204" pitchFamily="18" charset="0"/>
                <a:ea typeface="Cambria" panose="02040503050406030204" pitchFamily="18" charset="0"/>
                <a:cs typeface="Poppins" panose="00000500000000000000" pitchFamily="2" charset="0"/>
              </a:rPr>
              <a:t>Results</a:t>
            </a:r>
          </a:p>
          <a:p>
            <a:pPr marL="514350" indent="-514350" algn="just">
              <a:buFont typeface="Arial" panose="020B0604020202020204" pitchFamily="34" charset="0"/>
              <a:buAutoNum type="romanUcPeriod" startAt="2"/>
            </a:pPr>
            <a:r>
              <a:rPr lang="en-US" dirty="0">
                <a:latin typeface="Cambria" panose="02040503050406030204" pitchFamily="18" charset="0"/>
                <a:ea typeface="Cambria" panose="02040503050406030204" pitchFamily="18" charset="0"/>
                <a:cs typeface="Poppins" panose="00000500000000000000" pitchFamily="2" charset="0"/>
              </a:rPr>
              <a:t>Conclusion and Future Work</a:t>
            </a:r>
          </a:p>
          <a:p>
            <a:pPr marL="514350" indent="-514350" algn="just">
              <a:buFont typeface="Arial" panose="020B0604020202020204" pitchFamily="34" charset="0"/>
              <a:buAutoNum type="romanUcPeriod" startAt="2"/>
            </a:pPr>
            <a:r>
              <a:rPr lang="en-US" dirty="0">
                <a:latin typeface="Cambria" panose="02040503050406030204" pitchFamily="18" charset="0"/>
                <a:ea typeface="Cambria" panose="02040503050406030204" pitchFamily="18" charset="0"/>
                <a:cs typeface="Poppins" panose="00000500000000000000" pitchFamily="2" charset="0"/>
              </a:rPr>
              <a:t>References</a:t>
            </a:r>
          </a:p>
          <a:p>
            <a:pPr marL="514350" indent="-514350" algn="just">
              <a:buFont typeface="Arial" panose="020B0604020202020204" pitchFamily="34" charset="0"/>
              <a:buAutoNum type="romanUcPeriod" startAt="2"/>
            </a:pPr>
            <a:endParaRPr lang="en-US" dirty="0">
              <a:latin typeface="Cambria" panose="02040503050406030204" pitchFamily="18" charset="0"/>
              <a:ea typeface="Cambria" panose="02040503050406030204" pitchFamily="18" charset="0"/>
              <a:cs typeface="Poppins" panose="00000500000000000000" pitchFamily="2" charset="0"/>
            </a:endParaRPr>
          </a:p>
          <a:p>
            <a:pPr marL="514350" indent="-514350" algn="just">
              <a:buFont typeface="Arial" panose="020B0604020202020204" pitchFamily="34" charset="0"/>
              <a:buAutoNum type="romanUcPeriod" startAt="2"/>
            </a:pPr>
            <a:endParaRPr lang="en-US" dirty="0">
              <a:latin typeface="Cambria" panose="02040503050406030204" pitchFamily="18" charset="0"/>
              <a:ea typeface="Cambria" panose="02040503050406030204" pitchFamily="18" charset="0"/>
              <a:cs typeface="Poppins" panose="00000500000000000000" pitchFamily="2" charset="0"/>
            </a:endParaRPr>
          </a:p>
        </p:txBody>
      </p:sp>
      <p:sp>
        <p:nvSpPr>
          <p:cNvPr id="7" name="Slide Number Placeholder 6">
            <a:extLst>
              <a:ext uri="{FF2B5EF4-FFF2-40B4-BE49-F238E27FC236}">
                <a16:creationId xmlns:a16="http://schemas.microsoft.com/office/drawing/2014/main" id="{8F29EF96-A4C8-BACF-5CA4-F994F31814A3}"/>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72890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9B20A-AB9C-361B-C9EF-B0FD9D8E951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A2A37D2-3A10-5896-B8E2-DDA8FB2AA1B8}"/>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Poppins" panose="00000500000000000000" pitchFamily="2" charset="0"/>
                <a:cs typeface="Poppins" panose="00000500000000000000" pitchFamily="2" charset="0"/>
              </a:rPr>
              <a:t>V. Results</a:t>
            </a:r>
          </a:p>
        </p:txBody>
      </p:sp>
      <p:sp>
        <p:nvSpPr>
          <p:cNvPr id="5" name="Subtitle 2">
            <a:extLst>
              <a:ext uri="{FF2B5EF4-FFF2-40B4-BE49-F238E27FC236}">
                <a16:creationId xmlns:a16="http://schemas.microsoft.com/office/drawing/2014/main" id="{F3C7DDAD-9165-954F-FC4F-0D65E21959B2}"/>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6A1C8668-5F12-1F29-1D54-C1B03EC8EEBF}"/>
              </a:ext>
            </a:extLst>
          </p:cNvPr>
          <p:cNvSpPr txBox="1"/>
          <p:nvPr/>
        </p:nvSpPr>
        <p:spPr>
          <a:xfrm>
            <a:off x="3277271" y="6422807"/>
            <a:ext cx="5170098" cy="369332"/>
          </a:xfrm>
          <a:prstGeom prst="rect">
            <a:avLst/>
          </a:prstGeom>
          <a:noFill/>
        </p:spPr>
        <p:txBody>
          <a:bodyPr wrap="square" rtlCol="0">
            <a:spAutoFit/>
          </a:bodyPr>
          <a:lstStyle/>
          <a:p>
            <a:pPr algn="ctr"/>
            <a:r>
              <a:rPr lang="en-US">
                <a:effectLst/>
                <a:latin typeface="Poppins" panose="00000500000000000000" pitchFamily="2" charset="0"/>
                <a:ea typeface="Times New Roman" panose="02020603050405020304" pitchFamily="18" charset="0"/>
                <a:cs typeface="Poppins" panose="00000500000000000000" pitchFamily="2" charset="0"/>
              </a:rPr>
              <a:t>.</a:t>
            </a:r>
            <a:endParaRPr lang="en-US">
              <a:latin typeface="Poppins" panose="00000500000000000000" pitchFamily="2" charset="0"/>
              <a:cs typeface="Poppins" panose="00000500000000000000" pitchFamily="2" charset="0"/>
            </a:endParaRPr>
          </a:p>
        </p:txBody>
      </p:sp>
      <p:sp>
        <p:nvSpPr>
          <p:cNvPr id="6" name="Subtitle 2">
            <a:extLst>
              <a:ext uri="{FF2B5EF4-FFF2-40B4-BE49-F238E27FC236}">
                <a16:creationId xmlns:a16="http://schemas.microsoft.com/office/drawing/2014/main" id="{6440B806-570B-8813-1D96-98CDE644E39C}"/>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5. Evaluate the system performance in different environments.</a:t>
            </a:r>
          </a:p>
          <a:p>
            <a:pPr marL="228600" marR="0" algn="just">
              <a:lnSpc>
                <a:spcPct val="107000"/>
              </a:lnSpc>
              <a:spcBef>
                <a:spcPts val="0"/>
              </a:spcBef>
              <a:spcAft>
                <a:spcPts val="800"/>
              </a:spcAft>
            </a:pPr>
            <a:endParaRPr lang="en-US" sz="1800">
              <a:latin typeface="Poppins" panose="00000500000000000000" pitchFamily="2" charset="0"/>
              <a:ea typeface="Calibri" panose="020F0502020204030204" pitchFamily="34"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886749B4-7B18-5CB2-8E33-91FFA0F27023}"/>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t>20</a:t>
            </a:fld>
            <a:endParaRPr lang="en-US"/>
          </a:p>
        </p:txBody>
      </p:sp>
      <p:pic>
        <p:nvPicPr>
          <p:cNvPr id="2" name="video test system performance">
            <a:hlinkClick r:id="" action="ppaction://media"/>
            <a:extLst>
              <a:ext uri="{FF2B5EF4-FFF2-40B4-BE49-F238E27FC236}">
                <a16:creationId xmlns:a16="http://schemas.microsoft.com/office/drawing/2014/main" id="{50F071F4-E507-748D-612F-94C226BCE6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17320" y="1403964"/>
            <a:ext cx="8890000" cy="5000625"/>
          </a:xfrm>
          <a:prstGeom prst="rect">
            <a:avLst/>
          </a:prstGeom>
        </p:spPr>
      </p:pic>
    </p:spTree>
    <p:extLst>
      <p:ext uri="{BB962C8B-B14F-4D97-AF65-F5344CB8AC3E}">
        <p14:creationId xmlns:p14="http://schemas.microsoft.com/office/powerpoint/2010/main" val="94363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77711-ED15-D625-9C78-AA33BEB794F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52E9CEB2-6FF0-F0F6-4AFA-B6D91ECED472}"/>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CFFD3662-3EAF-D0C6-F9DF-65FA2CBD8BF9}"/>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8D36B41F-A272-53B6-0494-7AA73FB77CCD}"/>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5. Flow rate measurement results</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F7EDBA37-926E-D538-8B99-46D231E2CF7C}"/>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21</a:t>
            </a:fld>
            <a:endParaRPr lang="en-US">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 name="Subtitle 2">
                <a:extLst>
                  <a:ext uri="{FF2B5EF4-FFF2-40B4-BE49-F238E27FC236}">
                    <a16:creationId xmlns:a16="http://schemas.microsoft.com/office/drawing/2014/main" id="{966D9261-8048-AF00-5AF3-D9833FA0BCF0}"/>
                  </a:ext>
                </a:extLst>
              </p:cNvPr>
              <p:cNvSpPr txBox="1"/>
              <p:nvPr/>
            </p:nvSpPr>
            <p:spPr>
              <a:xfrm>
                <a:off x="296174" y="117749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latin typeface="Cambria" panose="02040503050406030204" pitchFamily="18" charset="0"/>
                    <a:ea typeface="Cambria" panose="02040503050406030204" pitchFamily="18" charset="0"/>
                    <a:cs typeface="Poppins" panose="00000500000000000000" pitchFamily="2" charset="0"/>
                  </a:rPr>
                  <a:t>To calculate the water flow in liters per minute (l/m)</a:t>
                </a:r>
              </a:p>
              <a:p>
                <a:endParaRPr lang="en-US" sz="2000">
                  <a:latin typeface="Cambria" panose="02040503050406030204" pitchFamily="18" charset="0"/>
                  <a:ea typeface="Cambria" panose="02040503050406030204" pitchFamily="18" charset="0"/>
                  <a:cs typeface="Poppins" panose="00000500000000000000" pitchFamily="2" charset="0"/>
                </a:endParaRPr>
              </a:p>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water</m:t>
                      </m:r>
                      <m:r>
                        <a:rPr lang="en-US" sz="2000">
                          <a:latin typeface="Cambria Math" panose="02040503050406030204" pitchFamily="18" charset="0"/>
                        </a:rPr>
                        <m:t> </m:t>
                      </m:r>
                      <m:r>
                        <m:rPr>
                          <m:sty m:val="p"/>
                        </m:rPr>
                        <a:rPr lang="en-US" sz="2000">
                          <a:latin typeface="Cambria Math" panose="02040503050406030204" pitchFamily="18" charset="0"/>
                        </a:rPr>
                        <m:t>flow</m:t>
                      </m:r>
                      <m:r>
                        <a:rPr lang="en-US" sz="2000">
                          <a:latin typeface="Cambria Math" panose="02040503050406030204" pitchFamily="18" charset="0"/>
                        </a:rPr>
                        <m:t>= </m:t>
                      </m:r>
                      <m:f>
                        <m:fPr>
                          <m:ctrlPr>
                            <a:rPr lang="en-US" sz="2000" i="1">
                              <a:latin typeface="Cambria Math" panose="02040503050406030204" pitchFamily="18" charset="0"/>
                            </a:rPr>
                          </m:ctrlPr>
                        </m:fPr>
                        <m:num>
                          <m:r>
                            <m:rPr>
                              <m:sty m:val="p"/>
                            </m:rPr>
                            <a:rPr lang="en-US" sz="2000">
                              <a:latin typeface="Cambria Math" panose="02040503050406030204" pitchFamily="18" charset="0"/>
                            </a:rPr>
                            <m:t>x</m:t>
                          </m:r>
                          <m:r>
                            <a:rPr lang="en-US" sz="2000">
                              <a:latin typeface="Cambria Math" panose="02040503050406030204" pitchFamily="18" charset="0"/>
                            </a:rPr>
                            <m:t>×60</m:t>
                          </m:r>
                        </m:num>
                        <m:den>
                          <m:r>
                            <m:rPr>
                              <m:sty m:val="p"/>
                            </m:rPr>
                            <a:rPr lang="en-US" sz="2000">
                              <a:latin typeface="Cambria Math" panose="02040503050406030204" pitchFamily="18" charset="0"/>
                            </a:rPr>
                            <m:t>encoder</m:t>
                          </m:r>
                        </m:den>
                      </m:f>
                    </m:oMath>
                  </m:oMathPara>
                </a14:m>
                <a:endParaRPr lang="en-US" sz="2000">
                  <a:latin typeface="Cambria" panose="02040503050406030204" pitchFamily="18" charset="0"/>
                  <a:ea typeface="Cambria" panose="02040503050406030204" pitchFamily="18" charset="0"/>
                  <a:cs typeface="Poppins" panose="00000500000000000000" pitchFamily="2" charset="0"/>
                </a:endParaRPr>
              </a:p>
              <a:p>
                <a:endParaRPr lang="en-US" sz="2000">
                  <a:latin typeface="Cambria" panose="02040503050406030204" pitchFamily="18" charset="0"/>
                  <a:ea typeface="Cambria" panose="02040503050406030204" pitchFamily="18" charset="0"/>
                  <a:cs typeface="Poppins" panose="00000500000000000000" pitchFamily="2" charset="0"/>
                </a:endParaRPr>
              </a:p>
              <a:p>
                <a:pPr marL="342900" indent="-342900" algn="l">
                  <a:buFont typeface="Arial" panose="020B0604020202020204" pitchFamily="34" charset="0"/>
                  <a:buChar char="•"/>
                </a:pPr>
                <a:r>
                  <a:rPr lang="en-US" sz="2000">
                    <a:latin typeface="Cambria" panose="02040503050406030204" pitchFamily="18" charset="0"/>
                    <a:ea typeface="Cambria" panose="02040503050406030204" pitchFamily="18" charset="0"/>
                    <a:cs typeface="Poppins" panose="00000500000000000000" pitchFamily="2" charset="0"/>
                  </a:rPr>
                  <a:t>Water flow is the water flow in liters/minute (l/m)</a:t>
                </a:r>
              </a:p>
              <a:p>
                <a:pPr marL="342900" indent="-342900" algn="l">
                  <a:buFont typeface="Arial" panose="020B0604020202020204" pitchFamily="34" charset="0"/>
                  <a:buChar char="•"/>
                </a:pPr>
                <a:r>
                  <a:rPr lang="en-US" sz="2000">
                    <a:latin typeface="Cambria" panose="02040503050406030204" pitchFamily="18" charset="0"/>
                    <a:ea typeface="Cambria" panose="02040503050406030204" pitchFamily="18" charset="0"/>
                    <a:cs typeface="Poppins" panose="00000500000000000000" pitchFamily="2" charset="0"/>
                  </a:rPr>
                  <a:t>x is the number of pulses measured in 1 second</a:t>
                </a:r>
              </a:p>
              <a:p>
                <a:pPr marL="342900" lvl="0" indent="-342900" algn="l">
                  <a:buFont typeface="Arial" panose="020B0604020202020204" pitchFamily="34" charset="0"/>
                  <a:buChar char="•"/>
                </a:pPr>
                <a:r>
                  <a:rPr lang="en-US" sz="2000">
                    <a:latin typeface="Cambria" panose="02040503050406030204" pitchFamily="18" charset="0"/>
                    <a:ea typeface="Cambria" panose="02040503050406030204" pitchFamily="18" charset="0"/>
                    <a:cs typeface="Poppins" panose="00000500000000000000" pitchFamily="2" charset="0"/>
                  </a:rPr>
                  <a:t>60 is the conversion factor from seconds to minutes (1 minute = 60 seconds)</a:t>
                </a:r>
              </a:p>
              <a:p>
                <a:pPr marL="342900" lvl="0" indent="-342900" algn="l">
                  <a:buFont typeface="Arial" panose="020B0604020202020204" pitchFamily="34" charset="0"/>
                  <a:buChar char="•"/>
                </a:pPr>
                <a:r>
                  <a:rPr lang="en-US" sz="2000">
                    <a:latin typeface="Cambria" panose="02040503050406030204" pitchFamily="18" charset="0"/>
                    <a:ea typeface="Cambria" panose="02040503050406030204" pitchFamily="18" charset="0"/>
                    <a:cs typeface="Poppins" panose="00000500000000000000" pitchFamily="2" charset="0"/>
                  </a:rPr>
                  <a:t>Encoder is the number of pulses corresponding to 1 liter of water </a:t>
                </a: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514350" marR="0" indent="-285750" algn="l">
                  <a:lnSpc>
                    <a:spcPct val="107000"/>
                  </a:lnSpc>
                  <a:spcBef>
                    <a:spcPts val="0"/>
                  </a:spcBef>
                  <a:spcAft>
                    <a:spcPts val="800"/>
                  </a:spcAft>
                  <a:buFont typeface="Arial" panose="020B0604020202020204" pitchFamily="34" charset="0"/>
                  <a:buChar char="•"/>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mc:Choice>
        <mc:Fallback xmlns="">
          <p:sp>
            <p:nvSpPr>
              <p:cNvPr id="2" name="Subtitle 2">
                <a:extLst>
                  <a:ext uri="{FF2B5EF4-FFF2-40B4-BE49-F238E27FC236}">
                    <a16:creationId xmlns:a16="http://schemas.microsoft.com/office/drawing/2014/main" id="{966D9261-8048-AF00-5AF3-D9833FA0BCF0}"/>
                  </a:ext>
                </a:extLst>
              </p:cNvPr>
              <p:cNvSpPr txBox="1">
                <a:spLocks noRot="1" noChangeAspect="1" noMove="1" noResize="1" noEditPoints="1" noAdjustHandles="1" noChangeArrowheads="1" noChangeShapeType="1" noTextEdit="1"/>
              </p:cNvSpPr>
              <p:nvPr/>
            </p:nvSpPr>
            <p:spPr>
              <a:xfrm>
                <a:off x="296174" y="1177497"/>
                <a:ext cx="11611155" cy="5875127"/>
              </a:xfrm>
              <a:prstGeom prst="rect">
                <a:avLst/>
              </a:prstGeom>
              <a:blipFill>
                <a:blip r:embed="rId3"/>
                <a:stretch>
                  <a:fillRect l="-473" t="-1037"/>
                </a:stretch>
              </a:blipFill>
            </p:spPr>
            <p:txBody>
              <a:bodyPr/>
              <a:lstStyle/>
              <a:p>
                <a:r>
                  <a:rPr lang="en-US">
                    <a:noFill/>
                  </a:rPr>
                  <a:t> </a:t>
                </a:r>
              </a:p>
            </p:txBody>
          </p:sp>
        </mc:Fallback>
      </mc:AlternateContent>
    </p:spTree>
    <p:extLst>
      <p:ext uri="{BB962C8B-B14F-4D97-AF65-F5344CB8AC3E}">
        <p14:creationId xmlns:p14="http://schemas.microsoft.com/office/powerpoint/2010/main" val="3253847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9C916-5C55-AF90-F7BE-0EF7677C7BE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83845ED-AF4F-1508-0EC2-F269311E2D5A}"/>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368FE8EF-36E0-5A52-0819-E7384F4BE3EE}"/>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76E26DFA-11BD-B149-B2DB-C6358BCB7F79}"/>
              </a:ext>
            </a:extLst>
          </p:cNvPr>
          <p:cNvSpPr txBox="1"/>
          <p:nvPr/>
        </p:nvSpPr>
        <p:spPr>
          <a:xfrm>
            <a:off x="269124" y="715801"/>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5. Flow rate measurement results</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BF170E62-CDB2-E5B5-658E-6602C5D6D656}"/>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22</a:t>
            </a:fld>
            <a:endParaRPr lang="en-US">
              <a:latin typeface="Cambria" panose="02040503050406030204" pitchFamily="18" charset="0"/>
              <a:ea typeface="Cambria" panose="02040503050406030204" pitchFamily="18" charset="0"/>
            </a:endParaRPr>
          </a:p>
        </p:txBody>
      </p:sp>
      <p:sp>
        <p:nvSpPr>
          <p:cNvPr id="2" name="Subtitle 2">
            <a:extLst>
              <a:ext uri="{FF2B5EF4-FFF2-40B4-BE49-F238E27FC236}">
                <a16:creationId xmlns:a16="http://schemas.microsoft.com/office/drawing/2014/main" id="{0713DCD3-6FD2-29A9-51B6-1DF71EE5863E}"/>
              </a:ext>
            </a:extLst>
          </p:cNvPr>
          <p:cNvSpPr txBox="1"/>
          <p:nvPr/>
        </p:nvSpPr>
        <p:spPr>
          <a:xfrm>
            <a:off x="296174" y="117749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14350" indent="-285750" algn="l">
              <a:lnSpc>
                <a:spcPct val="107000"/>
              </a:lnSpc>
              <a:spcBef>
                <a:spcPts val="0"/>
              </a:spcBef>
              <a:spcAft>
                <a:spcPts val="800"/>
              </a:spcAft>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385 12VDC pump motor</a:t>
            </a:r>
          </a:p>
          <a:p>
            <a:pPr marL="514350" indent="-285750" algn="l">
              <a:lnSpc>
                <a:spcPct val="107000"/>
              </a:lnSpc>
              <a:spcBef>
                <a:spcPts val="0"/>
              </a:spcBef>
              <a:spcAft>
                <a:spcPts val="800"/>
              </a:spcAft>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YF-S401 sensor</a:t>
            </a:r>
          </a:p>
          <a:p>
            <a:pPr marL="514350" indent="-285750" algn="l">
              <a:lnSpc>
                <a:spcPct val="107000"/>
              </a:lnSpc>
              <a:spcBef>
                <a:spcPts val="0"/>
              </a:spcBef>
              <a:spcAft>
                <a:spcPts val="800"/>
              </a:spcAft>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8 mm water pipe </a:t>
            </a:r>
          </a:p>
          <a:p>
            <a:pPr marL="514350" indent="-285750" algn="l">
              <a:lnSpc>
                <a:spcPct val="107000"/>
              </a:lnSpc>
              <a:spcBef>
                <a:spcPts val="0"/>
              </a:spcBef>
              <a:spcAft>
                <a:spcPts val="800"/>
              </a:spcAft>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2-liter water measuring bottle</a:t>
            </a: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l">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graphicFrame>
        <p:nvGraphicFramePr>
          <p:cNvPr id="3" name="Table 2">
            <a:extLst>
              <a:ext uri="{FF2B5EF4-FFF2-40B4-BE49-F238E27FC236}">
                <a16:creationId xmlns:a16="http://schemas.microsoft.com/office/drawing/2014/main" id="{A89C3B8D-103D-1BD7-B2FC-37FB22805F05}"/>
              </a:ext>
            </a:extLst>
          </p:cNvPr>
          <p:cNvGraphicFramePr>
            <a:graphicFrameLocks noGrp="1"/>
          </p:cNvGraphicFramePr>
          <p:nvPr>
            <p:extLst>
              <p:ext uri="{D42A27DB-BD31-4B8C-83A1-F6EECF244321}">
                <p14:modId xmlns:p14="http://schemas.microsoft.com/office/powerpoint/2010/main" val="2957288128"/>
              </p:ext>
            </p:extLst>
          </p:nvPr>
        </p:nvGraphicFramePr>
        <p:xfrm>
          <a:off x="4030344" y="1745618"/>
          <a:ext cx="3686620" cy="4738884"/>
        </p:xfrm>
        <a:graphic>
          <a:graphicData uri="http://schemas.openxmlformats.org/drawingml/2006/table">
            <a:tbl>
              <a:tblPr firstRow="1" firstCol="1" bandRow="1">
                <a:tableStyleId>{5C22544A-7EE6-4342-B048-85BDC9FD1C3A}</a:tableStyleId>
              </a:tblPr>
              <a:tblGrid>
                <a:gridCol w="1633982">
                  <a:extLst>
                    <a:ext uri="{9D8B030D-6E8A-4147-A177-3AD203B41FA5}">
                      <a16:colId xmlns:a16="http://schemas.microsoft.com/office/drawing/2014/main" val="1032362596"/>
                    </a:ext>
                  </a:extLst>
                </a:gridCol>
                <a:gridCol w="2052638">
                  <a:extLst>
                    <a:ext uri="{9D8B030D-6E8A-4147-A177-3AD203B41FA5}">
                      <a16:colId xmlns:a16="http://schemas.microsoft.com/office/drawing/2014/main" val="2088084110"/>
                    </a:ext>
                  </a:extLst>
                </a:gridCol>
              </a:tblGrid>
              <a:tr h="0">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Number of </a:t>
                      </a:r>
                    </a:p>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measurements</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Pulses/liter results</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34786601"/>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1</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2418</a:t>
                      </a:r>
                    </a:p>
                  </a:txBody>
                  <a:tcPr marL="68580" marR="68580" marT="0" marB="0" anchor="ctr"/>
                </a:tc>
                <a:extLst>
                  <a:ext uri="{0D108BD9-81ED-4DB2-BD59-A6C34878D82A}">
                    <a16:rowId xmlns:a16="http://schemas.microsoft.com/office/drawing/2014/main" val="2542177678"/>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2</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2299</a:t>
                      </a:r>
                    </a:p>
                  </a:txBody>
                  <a:tcPr marL="68580" marR="68580" marT="0" marB="0" anchor="ctr"/>
                </a:tc>
                <a:extLst>
                  <a:ext uri="{0D108BD9-81ED-4DB2-BD59-A6C34878D82A}">
                    <a16:rowId xmlns:a16="http://schemas.microsoft.com/office/drawing/2014/main" val="2556862670"/>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3</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2398</a:t>
                      </a:r>
                    </a:p>
                  </a:txBody>
                  <a:tcPr marL="68580" marR="68580" marT="0" marB="0" anchor="ctr"/>
                </a:tc>
                <a:extLst>
                  <a:ext uri="{0D108BD9-81ED-4DB2-BD59-A6C34878D82A}">
                    <a16:rowId xmlns:a16="http://schemas.microsoft.com/office/drawing/2014/main" val="181089327"/>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4</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2340</a:t>
                      </a:r>
                    </a:p>
                  </a:txBody>
                  <a:tcPr marL="68580" marR="68580" marT="0" marB="0" anchor="ctr"/>
                </a:tc>
                <a:extLst>
                  <a:ext uri="{0D108BD9-81ED-4DB2-BD59-A6C34878D82A}">
                    <a16:rowId xmlns:a16="http://schemas.microsoft.com/office/drawing/2014/main" val="217968268"/>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5</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2420</a:t>
                      </a:r>
                    </a:p>
                  </a:txBody>
                  <a:tcPr marL="68580" marR="68580" marT="0" marB="0" anchor="ctr"/>
                </a:tc>
                <a:extLst>
                  <a:ext uri="{0D108BD9-81ED-4DB2-BD59-A6C34878D82A}">
                    <a16:rowId xmlns:a16="http://schemas.microsoft.com/office/drawing/2014/main" val="74027510"/>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6</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2425</a:t>
                      </a:r>
                    </a:p>
                  </a:txBody>
                  <a:tcPr marL="68580" marR="68580" marT="0" marB="0" anchor="ctr"/>
                </a:tc>
                <a:extLst>
                  <a:ext uri="{0D108BD9-81ED-4DB2-BD59-A6C34878D82A}">
                    <a16:rowId xmlns:a16="http://schemas.microsoft.com/office/drawing/2014/main" val="975223657"/>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7</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2433</a:t>
                      </a:r>
                    </a:p>
                  </a:txBody>
                  <a:tcPr marL="68580" marR="68580" marT="0" marB="0" anchor="ctr"/>
                </a:tc>
                <a:extLst>
                  <a:ext uri="{0D108BD9-81ED-4DB2-BD59-A6C34878D82A}">
                    <a16:rowId xmlns:a16="http://schemas.microsoft.com/office/drawing/2014/main" val="1817088074"/>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8</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2361</a:t>
                      </a:r>
                    </a:p>
                  </a:txBody>
                  <a:tcPr marL="68580" marR="68580" marT="0" marB="0" anchor="ctr"/>
                </a:tc>
                <a:extLst>
                  <a:ext uri="{0D108BD9-81ED-4DB2-BD59-A6C34878D82A}">
                    <a16:rowId xmlns:a16="http://schemas.microsoft.com/office/drawing/2014/main" val="3182397537"/>
                  </a:ext>
                </a:extLst>
              </a:tr>
              <a:tr h="285004">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9</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2381</a:t>
                      </a:r>
                    </a:p>
                  </a:txBody>
                  <a:tcPr marL="68580" marR="68580" marT="0" marB="0" anchor="ctr"/>
                </a:tc>
                <a:extLst>
                  <a:ext uri="{0D108BD9-81ED-4DB2-BD59-A6C34878D82A}">
                    <a16:rowId xmlns:a16="http://schemas.microsoft.com/office/drawing/2014/main" val="3876684580"/>
                  </a:ext>
                </a:extLst>
              </a:tr>
              <a:tr h="273781">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rPr>
                        <a:t>10</a:t>
                      </a:r>
                      <a:endPar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ctr"/>
                </a:tc>
                <a:tc>
                  <a:txBody>
                    <a:bodyPr/>
                    <a:lstStyle/>
                    <a:p>
                      <a:pPr marL="0" marR="0" algn="ctr">
                        <a:lnSpc>
                          <a:spcPct val="150000"/>
                        </a:lnSpc>
                        <a:buNone/>
                      </a:pPr>
                      <a:r>
                        <a:rPr lang="en-US" sz="1800" b="0">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2345</a:t>
                      </a:r>
                    </a:p>
                  </a:txBody>
                  <a:tcPr marL="68580" marR="68580" marT="0" marB="0" anchor="ctr"/>
                </a:tc>
                <a:extLst>
                  <a:ext uri="{0D108BD9-81ED-4DB2-BD59-A6C34878D82A}">
                    <a16:rowId xmlns:a16="http://schemas.microsoft.com/office/drawing/2014/main" val="2163308703"/>
                  </a:ext>
                </a:extLst>
              </a:tr>
              <a:tr h="285004">
                <a:tc>
                  <a:txBody>
                    <a:bodyPr/>
                    <a:lstStyle/>
                    <a:p>
                      <a:pPr marL="0" marR="0" algn="ctr">
                        <a:lnSpc>
                          <a:spcPct val="150000"/>
                        </a:lnSpc>
                        <a:buNone/>
                      </a:pPr>
                      <a:r>
                        <a:rPr lang="en-US" sz="1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AVR encoder</a:t>
                      </a:r>
                    </a:p>
                  </a:txBody>
                  <a:tcPr marL="68580" marR="68580" marT="0" marB="0" anchor="ctr"/>
                </a:tc>
                <a:tc>
                  <a:txBody>
                    <a:bodyPr/>
                    <a:lstStyle/>
                    <a:p>
                      <a:pPr marL="0" marR="0" algn="ctr">
                        <a:lnSpc>
                          <a:spcPct val="150000"/>
                        </a:lnSpc>
                        <a:buNone/>
                      </a:pPr>
                      <a:r>
                        <a:rPr lang="en-US" sz="1800" b="1">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2382</a:t>
                      </a:r>
                    </a:p>
                  </a:txBody>
                  <a:tcPr marL="68580" marR="68580" marT="0" marB="0" anchor="ctr"/>
                </a:tc>
                <a:extLst>
                  <a:ext uri="{0D108BD9-81ED-4DB2-BD59-A6C34878D82A}">
                    <a16:rowId xmlns:a16="http://schemas.microsoft.com/office/drawing/2014/main" val="932354083"/>
                  </a:ext>
                </a:extLst>
              </a:tr>
            </a:tbl>
          </a:graphicData>
        </a:graphic>
      </p:graphicFrame>
      <p:pic>
        <p:nvPicPr>
          <p:cNvPr id="8" name="Picture 7" descr="A digital display with a yellow screen&#10;&#10;AI-generated content may be incorrect.">
            <a:extLst>
              <a:ext uri="{FF2B5EF4-FFF2-40B4-BE49-F238E27FC236}">
                <a16:creationId xmlns:a16="http://schemas.microsoft.com/office/drawing/2014/main" id="{1268963B-9409-B6AD-A0DF-1E3EC5CC5BEF}"/>
              </a:ext>
            </a:extLst>
          </p:cNvPr>
          <p:cNvPicPr>
            <a:picLocks noChangeAspect="1"/>
          </p:cNvPicPr>
          <p:nvPr/>
        </p:nvPicPr>
        <p:blipFill>
          <a:blip r:embed="rId3">
            <a:extLst>
              <a:ext uri="{28A0092B-C50C-407E-A947-70E740481C1C}">
                <a14:useLocalDpi xmlns:a14="http://schemas.microsoft.com/office/drawing/2010/main" val="0"/>
              </a:ext>
            </a:extLst>
          </a:blip>
          <a:srcRect l="20485" t="16060" r="12419" b="33778"/>
          <a:stretch>
            <a:fillRect/>
          </a:stretch>
        </p:blipFill>
        <p:spPr>
          <a:xfrm>
            <a:off x="7908513" y="2913899"/>
            <a:ext cx="4053649" cy="2272942"/>
          </a:xfrm>
          <a:prstGeom prst="rect">
            <a:avLst/>
          </a:prstGeom>
        </p:spPr>
      </p:pic>
      <p:sp>
        <p:nvSpPr>
          <p:cNvPr id="9" name="TextBox 8">
            <a:extLst>
              <a:ext uri="{FF2B5EF4-FFF2-40B4-BE49-F238E27FC236}">
                <a16:creationId xmlns:a16="http://schemas.microsoft.com/office/drawing/2014/main" id="{61BBC726-55AB-C327-F0B2-367DA96A72B2}"/>
              </a:ext>
            </a:extLst>
          </p:cNvPr>
          <p:cNvSpPr txBox="1"/>
          <p:nvPr/>
        </p:nvSpPr>
        <p:spPr>
          <a:xfrm>
            <a:off x="7437791" y="5299552"/>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5.17 LCD display with WF = 1.86 l/m.</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7" name="TextBox 6">
            <a:extLst>
              <a:ext uri="{FF2B5EF4-FFF2-40B4-BE49-F238E27FC236}">
                <a16:creationId xmlns:a16="http://schemas.microsoft.com/office/drawing/2014/main" id="{E88E6648-1D91-1867-FD1F-1EFEE792AAAE}"/>
              </a:ext>
            </a:extLst>
          </p:cNvPr>
          <p:cNvSpPr txBox="1"/>
          <p:nvPr/>
        </p:nvSpPr>
        <p:spPr>
          <a:xfrm>
            <a:off x="3288605" y="1263575"/>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Table 5.1 Encoder measurement results</a:t>
            </a:r>
          </a:p>
        </p:txBody>
      </p:sp>
    </p:spTree>
    <p:extLst>
      <p:ext uri="{BB962C8B-B14F-4D97-AF65-F5344CB8AC3E}">
        <p14:creationId xmlns:p14="http://schemas.microsoft.com/office/powerpoint/2010/main" val="383917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BC4CB-8775-6B35-12FB-8A26D57F396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6C5E1038-D09A-5295-8D69-6435617595C8}"/>
              </a:ext>
            </a:extLst>
          </p:cNvPr>
          <p:cNvSpPr txBox="1"/>
          <p:nvPr/>
        </p:nvSpPr>
        <p:spPr>
          <a:xfrm>
            <a:off x="269124" y="55568"/>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33F37524-6FF3-1A8D-2C54-848936BA504D}"/>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4060AA0C-AA41-521E-44CE-30E63A760D38}"/>
              </a:ext>
            </a:extLst>
          </p:cNvPr>
          <p:cNvSpPr txBox="1"/>
          <p:nvPr/>
        </p:nvSpPr>
        <p:spPr>
          <a:xfrm>
            <a:off x="257621" y="566327"/>
            <a:ext cx="11611155" cy="60392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5. Flow rate measurement results</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2437BE32-80FC-87B9-4ABA-6F8103344E3A}"/>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23</a:t>
            </a:fld>
            <a:endParaRPr lang="en-US">
              <a:latin typeface="Cambria" panose="02040503050406030204" pitchFamily="18" charset="0"/>
              <a:ea typeface="Cambria" panose="02040503050406030204" pitchFamily="18" charset="0"/>
            </a:endParaRPr>
          </a:p>
        </p:txBody>
      </p:sp>
      <p:sp>
        <p:nvSpPr>
          <p:cNvPr id="2" name="Subtitle 2">
            <a:extLst>
              <a:ext uri="{FF2B5EF4-FFF2-40B4-BE49-F238E27FC236}">
                <a16:creationId xmlns:a16="http://schemas.microsoft.com/office/drawing/2014/main" id="{496B405B-544F-EA63-FCA7-180A031473AF}"/>
              </a:ext>
            </a:extLst>
          </p:cNvPr>
          <p:cNvSpPr txBox="1"/>
          <p:nvPr/>
        </p:nvSpPr>
        <p:spPr>
          <a:xfrm>
            <a:off x="296174" y="117749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685800" lvl="1"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pic>
        <p:nvPicPr>
          <p:cNvPr id="7" name="video check water flow">
            <a:hlinkClick r:id="" action="ppaction://media"/>
            <a:extLst>
              <a:ext uri="{FF2B5EF4-FFF2-40B4-BE49-F238E27FC236}">
                <a16:creationId xmlns:a16="http://schemas.microsoft.com/office/drawing/2014/main" id="{40B1CE00-434B-27F6-9F41-6634E64DA68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57857" y="1100749"/>
            <a:ext cx="3754236" cy="5307617"/>
          </a:xfrm>
          <a:prstGeom prst="rect">
            <a:avLst/>
          </a:prstGeom>
        </p:spPr>
      </p:pic>
      <p:pic>
        <p:nvPicPr>
          <p:cNvPr id="8" name="video result of WF">
            <a:hlinkClick r:id="" action="ppaction://media"/>
            <a:extLst>
              <a:ext uri="{FF2B5EF4-FFF2-40B4-BE49-F238E27FC236}">
                <a16:creationId xmlns:a16="http://schemas.microsoft.com/office/drawing/2014/main" id="{2F7569BB-9C7D-C375-7F1B-12CD0B63EEF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695377" y="1100749"/>
            <a:ext cx="3857625" cy="5307617"/>
          </a:xfrm>
          <a:prstGeom prst="rect">
            <a:avLst/>
          </a:prstGeom>
        </p:spPr>
      </p:pic>
    </p:spTree>
    <p:extLst>
      <p:ext uri="{BB962C8B-B14F-4D97-AF65-F5344CB8AC3E}">
        <p14:creationId xmlns:p14="http://schemas.microsoft.com/office/powerpoint/2010/main" val="186389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9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BB48D-4277-264E-DEED-EFDAE812BE4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940ACE2-62EF-EB0B-780D-3CF22934D066}"/>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DE422019-1CEA-070F-6F41-5B0B5C679916}"/>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9F42BAE1-0A94-20A5-18A4-26A02E1C8633}"/>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5. Warning system test results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5.1 Turbidity warning exceeds 500 NTU</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F0CCA7A5-C27C-6C0E-0AAA-A54FBD46C63F}"/>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24</a:t>
            </a:fld>
            <a:endParaRPr lang="en-US">
              <a:latin typeface="Cambria" panose="02040503050406030204" pitchFamily="18" charset="0"/>
              <a:ea typeface="Cambria" panose="020405030504060302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DB4AF61B-1A4D-D1A1-7FBA-85D6BBA27C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482" y="1778000"/>
            <a:ext cx="7070744" cy="4141629"/>
          </a:xfrm>
          <a:prstGeom prst="rect">
            <a:avLst/>
          </a:prstGeom>
        </p:spPr>
      </p:pic>
      <p:pic>
        <p:nvPicPr>
          <p:cNvPr id="3" name="Picture 2" descr="A screenshot of a phone&#10;&#10;AI-generated content may be incorrect.">
            <a:extLst>
              <a:ext uri="{FF2B5EF4-FFF2-40B4-BE49-F238E27FC236}">
                <a16:creationId xmlns:a16="http://schemas.microsoft.com/office/drawing/2014/main" id="{0209F707-6F44-A374-F887-8B75494D57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76343" r="22791" b="10761"/>
          <a:stretch/>
        </p:blipFill>
        <p:spPr bwMode="auto">
          <a:xfrm>
            <a:off x="7597244" y="3612417"/>
            <a:ext cx="4145407" cy="1498340"/>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3FA09E6A-DD1D-2DBB-81EE-0F6F85900F57}"/>
              </a:ext>
            </a:extLst>
          </p:cNvPr>
          <p:cNvSpPr txBox="1"/>
          <p:nvPr/>
        </p:nvSpPr>
        <p:spPr>
          <a:xfrm>
            <a:off x="1508805" y="6033460"/>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5.18 Turbidity alert on Blynk.</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626FA8EE-9863-D804-5E50-226EAF62AD4E}"/>
              </a:ext>
            </a:extLst>
          </p:cNvPr>
          <p:cNvSpPr txBox="1"/>
          <p:nvPr/>
        </p:nvSpPr>
        <p:spPr>
          <a:xfrm>
            <a:off x="7084899" y="5919629"/>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5.19 SMS alert with turbidity: 619 NTU.</a:t>
            </a:r>
            <a:endParaRPr lang="en-US">
              <a:latin typeface="Cambria" panose="02040503050406030204" pitchFamily="18" charset="0"/>
              <a:ea typeface="Cambria" panose="02040503050406030204" pitchFamily="18" charset="0"/>
              <a:cs typeface="Poppins" panose="00000500000000000000" pitchFamily="2" charset="0"/>
            </a:endParaRPr>
          </a:p>
        </p:txBody>
      </p:sp>
    </p:spTree>
    <p:extLst>
      <p:ext uri="{BB962C8B-B14F-4D97-AF65-F5344CB8AC3E}">
        <p14:creationId xmlns:p14="http://schemas.microsoft.com/office/powerpoint/2010/main" val="328297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2F028-096D-4715-D8DE-B5862A18A0D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DA44C63-C1DD-C694-7AB0-C19625914282}"/>
              </a:ext>
            </a:extLst>
          </p:cNvPr>
          <p:cNvSpPr txBox="1"/>
          <p:nvPr/>
        </p:nvSpPr>
        <p:spPr>
          <a:xfrm>
            <a:off x="269124" y="182683"/>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600">
                <a:latin typeface="Cambria" panose="02040503050406030204" pitchFamily="18" charset="0"/>
                <a:ea typeface="Cambria" panose="02040503050406030204" pitchFamily="18" charset="0"/>
                <a:cs typeface="Poppins" panose="00000500000000000000" pitchFamily="2" charset="0"/>
              </a:rPr>
              <a:t>V. Results</a:t>
            </a:r>
          </a:p>
        </p:txBody>
      </p:sp>
      <p:sp>
        <p:nvSpPr>
          <p:cNvPr id="5" name="Subtitle 2">
            <a:extLst>
              <a:ext uri="{FF2B5EF4-FFF2-40B4-BE49-F238E27FC236}">
                <a16:creationId xmlns:a16="http://schemas.microsoft.com/office/drawing/2014/main" id="{B667C1E6-C832-2DE0-7F69-EA186C542DB1}"/>
              </a:ext>
            </a:extLst>
          </p:cNvPr>
          <p:cNvSpPr txBox="1"/>
          <p:nvPr/>
        </p:nvSpPr>
        <p:spPr>
          <a:xfrm>
            <a:off x="269124" y="730457"/>
            <a:ext cx="11626702"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B4291FFB-2E0F-AAEF-57E1-197B806B09AD}"/>
              </a:ext>
            </a:extLst>
          </p:cNvPr>
          <p:cNvSpPr txBox="1"/>
          <p:nvPr/>
        </p:nvSpPr>
        <p:spPr>
          <a:xfrm>
            <a:off x="269124" y="730457"/>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5. Warning system test results</a:t>
            </a: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5.2 Turbidity warning exceeds 500 NTU</a:t>
            </a:r>
            <a:endParaRPr lang="en-US" sz="2000" b="1">
              <a:latin typeface="Cambria" panose="02040503050406030204" pitchFamily="18" charset="0"/>
              <a:ea typeface="Cambria" panose="02040503050406030204" pitchFamily="18" charset="0"/>
              <a:cs typeface="Poppins" panose="00000500000000000000" pitchFamily="2" charset="0"/>
            </a:endParaRPr>
          </a:p>
          <a:p>
            <a:pPr marL="228600" marR="0" algn="just">
              <a:lnSpc>
                <a:spcPct val="107000"/>
              </a:lnSpc>
              <a:spcBef>
                <a:spcPts val="0"/>
              </a:spcBef>
              <a:spcAft>
                <a:spcPts val="800"/>
              </a:spcAft>
            </a:pPr>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Slide Number Placeholder 10">
            <a:extLst>
              <a:ext uri="{FF2B5EF4-FFF2-40B4-BE49-F238E27FC236}">
                <a16:creationId xmlns:a16="http://schemas.microsoft.com/office/drawing/2014/main" id="{30EADB99-D41B-748F-E1B3-77F62387FA8E}"/>
              </a:ext>
            </a:extLst>
          </p:cNvPr>
          <p:cNvSpPr>
            <a:spLocks noGrp="1"/>
          </p:cNvSpPr>
          <p:nvPr>
            <p:ph type="sldNum" sz="quarter" idx="12"/>
          </p:nvPr>
        </p:nvSpPr>
        <p:spPr>
          <a:xfrm>
            <a:off x="8651240" y="6408366"/>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25</a:t>
            </a:fld>
            <a:endParaRPr lang="en-US">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0B9A7638-1034-A277-1290-1A33CB0B766A}"/>
              </a:ext>
            </a:extLst>
          </p:cNvPr>
          <p:cNvSpPr txBox="1"/>
          <p:nvPr/>
        </p:nvSpPr>
        <p:spPr>
          <a:xfrm>
            <a:off x="1627301" y="5919629"/>
            <a:ext cx="5170098"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5.20 Distance</a:t>
            </a:r>
            <a:r>
              <a:rPr lang="en-US">
                <a:effectLst/>
                <a:latin typeface="Cambria" panose="02040503050406030204" pitchFamily="18" charset="0"/>
                <a:ea typeface="Cambria" panose="02040503050406030204" pitchFamily="18" charset="0"/>
                <a:cs typeface="Poppins" panose="00000500000000000000" pitchFamily="2" charset="0"/>
              </a:rPr>
              <a:t> alert on Blynk.</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8" name="TextBox 7">
            <a:extLst>
              <a:ext uri="{FF2B5EF4-FFF2-40B4-BE49-F238E27FC236}">
                <a16:creationId xmlns:a16="http://schemas.microsoft.com/office/drawing/2014/main" id="{FCA6EA33-CC34-B984-03B8-808319D185AC}"/>
              </a:ext>
            </a:extLst>
          </p:cNvPr>
          <p:cNvSpPr txBox="1"/>
          <p:nvPr/>
        </p:nvSpPr>
        <p:spPr>
          <a:xfrm>
            <a:off x="7084899" y="5919629"/>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5.21 SMS alert with distance: 200.</a:t>
            </a:r>
            <a:endParaRPr lang="en-US">
              <a:latin typeface="Cambria" panose="02040503050406030204" pitchFamily="18" charset="0"/>
              <a:ea typeface="Cambria" panose="02040503050406030204" pitchFamily="18" charset="0"/>
              <a:cs typeface="Poppins" panose="00000500000000000000" pitchFamily="2" charset="0"/>
            </a:endParaRPr>
          </a:p>
        </p:txBody>
      </p:sp>
      <p:pic>
        <p:nvPicPr>
          <p:cNvPr id="10" name="Picture 9" descr="A screenshot of a computer&#10;&#10;AI-generated content may be incorrect.">
            <a:extLst>
              <a:ext uri="{FF2B5EF4-FFF2-40B4-BE49-F238E27FC236}">
                <a16:creationId xmlns:a16="http://schemas.microsoft.com/office/drawing/2014/main" id="{B62A4095-E3BD-3449-8537-E141502165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508" y="1708150"/>
            <a:ext cx="7091684" cy="4043572"/>
          </a:xfrm>
          <a:prstGeom prst="rect">
            <a:avLst/>
          </a:prstGeom>
        </p:spPr>
      </p:pic>
      <p:pic>
        <p:nvPicPr>
          <p:cNvPr id="12" name="Picture 11" descr="A screenshot of a phone&#10;&#10;AI-generated content may be incorrect.">
            <a:extLst>
              <a:ext uri="{FF2B5EF4-FFF2-40B4-BE49-F238E27FC236}">
                <a16:creationId xmlns:a16="http://schemas.microsoft.com/office/drawing/2014/main" id="{58A2CB53-0A5E-A48B-FB8A-18FEE921412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5081" r="23907" b="23141"/>
          <a:stretch/>
        </p:blipFill>
        <p:spPr bwMode="auto">
          <a:xfrm>
            <a:off x="7668445" y="3634452"/>
            <a:ext cx="4003005" cy="1340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590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F6063AB-D323-9F1E-6677-B5DD40430922}"/>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26</a:t>
            </a:fld>
            <a:endParaRPr lang="en-US">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EC165B0F-D2FC-3E7D-6E06-677B3E701DDB}"/>
              </a:ext>
            </a:extLst>
          </p:cNvPr>
          <p:cNvGraphicFramePr>
            <a:graphicFrameLocks noGrp="1"/>
          </p:cNvGraphicFramePr>
          <p:nvPr>
            <p:extLst>
              <p:ext uri="{D42A27DB-BD31-4B8C-83A1-F6EECF244321}">
                <p14:modId xmlns:p14="http://schemas.microsoft.com/office/powerpoint/2010/main" val="3395660523"/>
              </p:ext>
            </p:extLst>
          </p:nvPr>
        </p:nvGraphicFramePr>
        <p:xfrm>
          <a:off x="645160" y="1947544"/>
          <a:ext cx="10901680" cy="3142616"/>
        </p:xfrm>
        <a:graphic>
          <a:graphicData uri="http://schemas.openxmlformats.org/drawingml/2006/table">
            <a:tbl>
              <a:tblPr firstRow="1" firstCol="1" bandRow="1">
                <a:tableStyleId>{5C22544A-7EE6-4342-B048-85BDC9FD1C3A}</a:tableStyleId>
              </a:tblPr>
              <a:tblGrid>
                <a:gridCol w="1659868">
                  <a:extLst>
                    <a:ext uri="{9D8B030D-6E8A-4147-A177-3AD203B41FA5}">
                      <a16:colId xmlns:a16="http://schemas.microsoft.com/office/drawing/2014/main" val="1125997761"/>
                    </a:ext>
                  </a:extLst>
                </a:gridCol>
                <a:gridCol w="3029963">
                  <a:extLst>
                    <a:ext uri="{9D8B030D-6E8A-4147-A177-3AD203B41FA5}">
                      <a16:colId xmlns:a16="http://schemas.microsoft.com/office/drawing/2014/main" val="1271360373"/>
                    </a:ext>
                  </a:extLst>
                </a:gridCol>
                <a:gridCol w="3181886">
                  <a:extLst>
                    <a:ext uri="{9D8B030D-6E8A-4147-A177-3AD203B41FA5}">
                      <a16:colId xmlns:a16="http://schemas.microsoft.com/office/drawing/2014/main" val="3359013348"/>
                    </a:ext>
                  </a:extLst>
                </a:gridCol>
                <a:gridCol w="3029963">
                  <a:extLst>
                    <a:ext uri="{9D8B030D-6E8A-4147-A177-3AD203B41FA5}">
                      <a16:colId xmlns:a16="http://schemas.microsoft.com/office/drawing/2014/main" val="1344807031"/>
                    </a:ext>
                  </a:extLst>
                </a:gridCol>
              </a:tblGrid>
              <a:tr h="741296">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Numbers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Parameter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Quality range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Units</a:t>
                      </a:r>
                    </a:p>
                    <a:p>
                      <a:pPr marL="0" marR="0" algn="ctr"/>
                      <a:endParaRPr lang="en-US" sz="1800">
                        <a:effectLst/>
                        <a:latin typeface="Poppins" panose="00000500000000000000" pitchFamily="2" charset="0"/>
                        <a:ea typeface="Times New Roman" panose="02020603050405020304" pitchFamily="18" charset="0"/>
                        <a:cs typeface="Poppins" panose="00000500000000000000" pitchFamily="2"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9947514"/>
                  </a:ext>
                </a:extLst>
              </a:tr>
              <a:tr h="600330">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r>
                        <a:rPr lang="en-US" sz="1800">
                          <a:effectLst/>
                          <a:latin typeface="Poppins" panose="00000500000000000000" pitchFamily="2" charset="0"/>
                          <a:ea typeface="Times New Roman" panose="02020603050405020304" pitchFamily="18" charset="0"/>
                          <a:cs typeface="Poppins" panose="00000500000000000000" pitchFamily="2" charset="0"/>
                        </a:rPr>
                        <a:t>pH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6.5 – 8.5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pH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983482"/>
                  </a:ext>
                </a:extLst>
              </a:tr>
              <a:tr h="600330">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r>
                        <a:rPr lang="en-US" sz="1800">
                          <a:effectLst/>
                          <a:latin typeface="Poppins" panose="00000500000000000000" pitchFamily="2" charset="0"/>
                          <a:ea typeface="Times New Roman" panose="02020603050405020304" pitchFamily="18" charset="0"/>
                          <a:cs typeface="Poppins" panose="00000500000000000000" pitchFamily="2" charset="0"/>
                        </a:rPr>
                        <a:t>Temperature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 33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Aft>
                          <a:spcPts val="800"/>
                        </a:spcAft>
                        <a:buNone/>
                      </a:pPr>
                      <a:r>
                        <a:rPr lang="en-US" sz="1800" kern="100" baseline="30000">
                          <a:effectLst/>
                          <a:latin typeface="Poppins" panose="00000500000000000000" pitchFamily="2" charset="0"/>
                          <a:ea typeface="Aptos" panose="020B0004020202020204" pitchFamily="34" charset="0"/>
                          <a:cs typeface="Poppins" panose="00000500000000000000" pitchFamily="2" charset="0"/>
                        </a:rPr>
                        <a:t>o</a:t>
                      </a:r>
                      <a:r>
                        <a:rPr lang="en-US" sz="1800" kern="100">
                          <a:effectLst/>
                          <a:latin typeface="Poppins" panose="00000500000000000000" pitchFamily="2" charset="0"/>
                          <a:ea typeface="Aptos" panose="020B0004020202020204" pitchFamily="34" charset="0"/>
                          <a:cs typeface="Poppins" panose="00000500000000000000" pitchFamily="2" charset="0"/>
                        </a:rPr>
                        <a:t>C</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2904857"/>
                  </a:ext>
                </a:extLst>
              </a:tr>
              <a:tr h="600330">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r>
                        <a:rPr lang="en-US" sz="1800">
                          <a:effectLst/>
                          <a:latin typeface="Poppins" panose="00000500000000000000" pitchFamily="2" charset="0"/>
                          <a:ea typeface="Times New Roman" panose="02020603050405020304" pitchFamily="18" charset="0"/>
                          <a:cs typeface="Poppins" panose="00000500000000000000" pitchFamily="2" charset="0"/>
                        </a:rPr>
                        <a:t>Turbidity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effectLst/>
                          <a:latin typeface="Poppins" panose="00000500000000000000" pitchFamily="2" charset="0"/>
                          <a:ea typeface="Times New Roman" panose="02020603050405020304" pitchFamily="18" charset="0"/>
                          <a:cs typeface="Poppins" panose="00000500000000000000" pitchFamily="2" charset="0"/>
                        </a:rPr>
                        <a:t>0 – 200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NTU</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2183049"/>
                  </a:ext>
                </a:extLst>
              </a:tr>
              <a:tr h="600330">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r>
                        <a:rPr lang="en-US" sz="1800">
                          <a:effectLst/>
                          <a:latin typeface="Poppins" panose="00000500000000000000" pitchFamily="2" charset="0"/>
                          <a:ea typeface="Times New Roman" panose="02020603050405020304" pitchFamily="18" charset="0"/>
                          <a:cs typeface="Poppins" panose="00000500000000000000" pitchFamily="2" charset="0"/>
                        </a:rPr>
                        <a:t>Total dissolved solids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0 – 100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r>
                        <a:rPr lang="en-US" sz="1800">
                          <a:effectLst/>
                          <a:latin typeface="Poppins" panose="00000500000000000000" pitchFamily="2" charset="0"/>
                          <a:ea typeface="Times New Roman" panose="02020603050405020304" pitchFamily="18" charset="0"/>
                          <a:cs typeface="Poppins" panose="00000500000000000000" pitchFamily="2" charset="0"/>
                        </a:rPr>
                        <a:t>ppm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6949630"/>
                  </a:ext>
                </a:extLst>
              </a:tr>
            </a:tbl>
          </a:graphicData>
        </a:graphic>
      </p:graphicFrame>
      <p:sp>
        <p:nvSpPr>
          <p:cNvPr id="6" name="TextBox 5">
            <a:extLst>
              <a:ext uri="{FF2B5EF4-FFF2-40B4-BE49-F238E27FC236}">
                <a16:creationId xmlns:a16="http://schemas.microsoft.com/office/drawing/2014/main" id="{09CB3B5B-79A9-726E-ED1C-DAE87D421A7E}"/>
              </a:ext>
            </a:extLst>
          </p:cNvPr>
          <p:cNvSpPr txBox="1"/>
          <p:nvPr/>
        </p:nvSpPr>
        <p:spPr>
          <a:xfrm>
            <a:off x="2766395" y="1315978"/>
            <a:ext cx="6659209"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SemiBold" panose="00000700000000000000" pitchFamily="2" charset="0"/>
              </a:rPr>
              <a:t>Water Quality Parameters Proposed by WHO [5].</a:t>
            </a:r>
            <a:endParaRPr lang="en-US">
              <a:latin typeface="Cambria" panose="02040503050406030204" pitchFamily="18" charset="0"/>
              <a:ea typeface="Cambria" panose="02040503050406030204" pitchFamily="18" charset="0"/>
              <a:cs typeface="Poppins SemiBold" panose="00000700000000000000" pitchFamily="2" charset="0"/>
            </a:endParaRPr>
          </a:p>
        </p:txBody>
      </p:sp>
    </p:spTree>
    <p:extLst>
      <p:ext uri="{BB962C8B-B14F-4D97-AF65-F5344CB8AC3E}">
        <p14:creationId xmlns:p14="http://schemas.microsoft.com/office/powerpoint/2010/main" val="982531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87C2B5-77AF-E001-8D2E-07372269C7D8}"/>
              </a:ext>
            </a:extLst>
          </p:cNvPr>
          <p:cNvSpPr txBox="1"/>
          <p:nvPr/>
        </p:nvSpPr>
        <p:spPr>
          <a:xfrm>
            <a:off x="0" y="227763"/>
            <a:ext cx="5339587"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VI. Conclusion and future work</a:t>
            </a:r>
          </a:p>
        </p:txBody>
      </p:sp>
      <p:sp>
        <p:nvSpPr>
          <p:cNvPr id="5" name="Subtitle 2">
            <a:extLst>
              <a:ext uri="{FF2B5EF4-FFF2-40B4-BE49-F238E27FC236}">
                <a16:creationId xmlns:a16="http://schemas.microsoft.com/office/drawing/2014/main" id="{CCEB7DB8-0689-F284-34BF-D34C68D8A64C}"/>
              </a:ext>
            </a:extLst>
          </p:cNvPr>
          <p:cNvSpPr txBox="1"/>
          <p:nvPr/>
        </p:nvSpPr>
        <p:spPr>
          <a:xfrm>
            <a:off x="838201" y="701040"/>
            <a:ext cx="9220200" cy="565531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2000" b="1">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Conclusion</a:t>
            </a:r>
            <a:r>
              <a:rPr lang="en-US" sz="2000" b="1" dirty="0">
                <a:latin typeface="Cambria" panose="02040503050406030204" pitchFamily="18" charset="0"/>
                <a:ea typeface="Cambria" panose="02040503050406030204" pitchFamily="18" charset="0"/>
                <a:cs typeface="Poppins SemiBold" panose="00000700000000000000" pitchFamily="2" charset="0"/>
              </a:rPr>
              <a:t>.</a:t>
            </a:r>
          </a:p>
          <a:p>
            <a:pPr marL="228600" marR="0" algn="just">
              <a:lnSpc>
                <a:spcPct val="107000"/>
              </a:lnSpc>
              <a:spcBef>
                <a:spcPts val="0"/>
              </a:spcBef>
              <a:spcAft>
                <a:spcPts val="800"/>
              </a:spcAft>
            </a:pPr>
            <a:r>
              <a:rPr lang="en-US" sz="2100" dirty="0">
                <a:latin typeface="Cambria" panose="02040503050406030204" pitchFamily="18" charset="0"/>
                <a:ea typeface="Cambria" panose="02040503050406030204" pitchFamily="18" charset="0"/>
                <a:cs typeface="Poppins" panose="00000500000000000000" pitchFamily="2" charset="0"/>
              </a:rPr>
              <a:t>I have gained extensive knowledge and practical experience in developing an IoT-based water quality monitoring system</a:t>
            </a:r>
          </a:p>
          <a:p>
            <a:pPr marL="514350" indent="-285750" algn="just">
              <a:lnSpc>
                <a:spcPct val="150000"/>
              </a:lnSpc>
              <a:spcBef>
                <a:spcPts val="0"/>
              </a:spcBef>
              <a:buFont typeface="Arial" panose="020B0604020202020204" pitchFamily="34" charset="0"/>
              <a:buChar char="•"/>
            </a:pPr>
            <a:r>
              <a:rPr lang="en-US" sz="2100" dirty="0">
                <a:latin typeface="Cambria" panose="02040503050406030204" pitchFamily="18" charset="0"/>
                <a:ea typeface="Cambria" panose="02040503050406030204" pitchFamily="18" charset="0"/>
                <a:cs typeface="Poppins" panose="00000500000000000000" pitchFamily="2" charset="0"/>
              </a:rPr>
              <a:t>DS18B20 (temperature sensor)</a:t>
            </a:r>
          </a:p>
          <a:p>
            <a:pPr marL="514350" indent="-285750" algn="just">
              <a:lnSpc>
                <a:spcPct val="150000"/>
              </a:lnSpc>
              <a:spcBef>
                <a:spcPts val="0"/>
              </a:spcBef>
              <a:buFont typeface="Arial" panose="020B0604020202020204" pitchFamily="34" charset="0"/>
              <a:buChar char="•"/>
            </a:pPr>
            <a:r>
              <a:rPr lang="en-US" sz="2100" dirty="0">
                <a:latin typeface="Cambria" panose="02040503050406030204" pitchFamily="18" charset="0"/>
                <a:ea typeface="Cambria" panose="02040503050406030204" pitchFamily="18" charset="0"/>
                <a:cs typeface="Poppins" panose="00000500000000000000" pitchFamily="2" charset="0"/>
              </a:rPr>
              <a:t>pH sensor</a:t>
            </a:r>
          </a:p>
          <a:p>
            <a:pPr marL="514350" indent="-285750" algn="just">
              <a:lnSpc>
                <a:spcPct val="150000"/>
              </a:lnSpc>
              <a:spcBef>
                <a:spcPts val="0"/>
              </a:spcBef>
              <a:buFont typeface="Arial" panose="020B0604020202020204" pitchFamily="34" charset="0"/>
              <a:buChar char="•"/>
            </a:pPr>
            <a:r>
              <a:rPr lang="en-US" sz="2100" dirty="0">
                <a:latin typeface="Cambria" panose="02040503050406030204" pitchFamily="18" charset="0"/>
                <a:ea typeface="Cambria" panose="02040503050406030204" pitchFamily="18" charset="0"/>
                <a:cs typeface="Poppins" panose="00000500000000000000" pitchFamily="2" charset="0"/>
              </a:rPr>
              <a:t>turbidity sensor</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Water </a:t>
            </a:r>
            <a:r>
              <a:rPr lang="en-US" sz="2100" dirty="0">
                <a:latin typeface="Cambria" panose="02040503050406030204" pitchFamily="18" charset="0"/>
                <a:ea typeface="Cambria" panose="02040503050406030204" pitchFamily="18" charset="0"/>
                <a:cs typeface="Poppins" panose="00000500000000000000" pitchFamily="2" charset="0"/>
              </a:rPr>
              <a:t>flow sensor</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TDS sensor</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ESP8266 </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4G module</a:t>
            </a:r>
          </a:p>
          <a:p>
            <a:pPr marL="514350" indent="-285750" algn="just">
              <a:lnSpc>
                <a:spcPct val="150000"/>
              </a:lnSpc>
              <a:spcBef>
                <a:spcPts val="0"/>
              </a:spcBef>
              <a:buFont typeface="Arial" panose="020B0604020202020204" pitchFamily="34" charset="0"/>
              <a:buChar char="•"/>
            </a:pPr>
            <a:r>
              <a:rPr lang="en-US" sz="2100">
                <a:latin typeface="Cambria" panose="02040503050406030204" pitchFamily="18" charset="0"/>
                <a:ea typeface="Cambria" panose="02040503050406030204" pitchFamily="18" charset="0"/>
                <a:cs typeface="Poppins" panose="00000500000000000000" pitchFamily="2" charset="0"/>
              </a:rPr>
              <a:t>GPS module</a:t>
            </a:r>
            <a:endParaRPr lang="en-US" sz="2100" dirty="0">
              <a:latin typeface="Cambria" panose="02040503050406030204" pitchFamily="18" charset="0"/>
              <a:ea typeface="Cambria" panose="02040503050406030204" pitchFamily="18" charset="0"/>
              <a:cs typeface="Poppins" panose="00000500000000000000" pitchFamily="2" charset="0"/>
            </a:endParaRPr>
          </a:p>
          <a:p>
            <a:pPr marL="514350" indent="-285750" algn="just">
              <a:lnSpc>
                <a:spcPct val="150000"/>
              </a:lnSpc>
              <a:spcBef>
                <a:spcPts val="0"/>
              </a:spcBef>
              <a:buFont typeface="Arial" panose="020B0604020202020204" pitchFamily="34" charset="0"/>
              <a:buChar char="•"/>
            </a:pPr>
            <a:r>
              <a:rPr lang="en-US" sz="2100" dirty="0">
                <a:latin typeface="Cambria" panose="02040503050406030204" pitchFamily="18" charset="0"/>
                <a:ea typeface="Cambria" panose="02040503050406030204" pitchFamily="18" charset="0"/>
                <a:cs typeface="Poppins" panose="00000500000000000000" pitchFamily="2" charset="0"/>
              </a:rPr>
              <a:t>Blynk IoT </a:t>
            </a:r>
            <a:r>
              <a:rPr lang="en-US" sz="2100">
                <a:latin typeface="Cambria" panose="02040503050406030204" pitchFamily="18" charset="0"/>
                <a:ea typeface="Cambria" panose="02040503050406030204" pitchFamily="18" charset="0"/>
                <a:cs typeface="Poppins" panose="00000500000000000000" pitchFamily="2" charset="0"/>
              </a:rPr>
              <a:t>platform </a:t>
            </a:r>
            <a:endParaRPr lang="en-US" sz="2100" dirty="0">
              <a:latin typeface="Cambria" panose="02040503050406030204" pitchFamily="18" charset="0"/>
              <a:ea typeface="Cambria" panose="02040503050406030204" pitchFamily="18" charset="0"/>
              <a:cs typeface="Poppins" panose="00000500000000000000" pitchFamily="2" charset="0"/>
            </a:endParaRPr>
          </a:p>
        </p:txBody>
      </p:sp>
      <p:sp>
        <p:nvSpPr>
          <p:cNvPr id="7" name="Slide Number Placeholder 6">
            <a:extLst>
              <a:ext uri="{FF2B5EF4-FFF2-40B4-BE49-F238E27FC236}">
                <a16:creationId xmlns:a16="http://schemas.microsoft.com/office/drawing/2014/main" id="{7FE8E49D-3495-CC48-6392-F98B52388E48}"/>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27</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1441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7D2FF-EFD6-AC59-8C08-36D3620019F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9FC87A6-DBAF-1FBA-08FF-DD1812BC6B47}"/>
              </a:ext>
            </a:extLst>
          </p:cNvPr>
          <p:cNvSpPr txBox="1"/>
          <p:nvPr/>
        </p:nvSpPr>
        <p:spPr>
          <a:xfrm>
            <a:off x="0" y="227763"/>
            <a:ext cx="5339587"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VI. Conclusion and future work</a:t>
            </a:r>
          </a:p>
        </p:txBody>
      </p:sp>
      <p:sp>
        <p:nvSpPr>
          <p:cNvPr id="5" name="Subtitle 2">
            <a:extLst>
              <a:ext uri="{FF2B5EF4-FFF2-40B4-BE49-F238E27FC236}">
                <a16:creationId xmlns:a16="http://schemas.microsoft.com/office/drawing/2014/main" id="{0A60132D-36A0-0724-25D8-6D2A7D449E6D}"/>
              </a:ext>
            </a:extLst>
          </p:cNvPr>
          <p:cNvSpPr txBox="1"/>
          <p:nvPr/>
        </p:nvSpPr>
        <p:spPr>
          <a:xfrm>
            <a:off x="838201" y="701040"/>
            <a:ext cx="9220200" cy="56553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2000" b="1">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Future work.</a:t>
            </a:r>
          </a:p>
          <a:p>
            <a:pPr marL="457200" marR="0" indent="-285750" algn="just">
              <a:lnSpc>
                <a:spcPct val="150000"/>
              </a:lnSpc>
              <a:spcBef>
                <a:spcPts val="0"/>
              </a:spcBef>
              <a:buFont typeface="Arial" panose="020B0604020202020204" pitchFamily="34" charset="0"/>
              <a:buChar char="•"/>
            </a:pPr>
            <a:r>
              <a:rPr lang="en-US" sz="1800">
                <a:latin typeface="Cambria" panose="02040503050406030204" pitchFamily="18" charset="0"/>
                <a:ea typeface="Cambria" panose="02040503050406030204" pitchFamily="18" charset="0"/>
                <a:cs typeface="Poppins SemiBold" panose="00000700000000000000" pitchFamily="2" charset="0"/>
              </a:rPr>
              <a:t>Enhance sensor accuracy: improve the stability and precision of pH, turbidity, and TDS sensors</a:t>
            </a:r>
          </a:p>
          <a:p>
            <a:pPr marL="457200" marR="0" indent="-285750" algn="just">
              <a:lnSpc>
                <a:spcPct val="150000"/>
              </a:lnSpc>
              <a:spcBef>
                <a:spcPts val="0"/>
              </a:spcBef>
              <a:buFont typeface="Arial" panose="020B0604020202020204" pitchFamily="34" charset="0"/>
              <a:buChar char="•"/>
            </a:pPr>
            <a:r>
              <a:rPr lang="en-US" sz="1800">
                <a:latin typeface="Cambria" panose="02040503050406030204" pitchFamily="18" charset="0"/>
                <a:ea typeface="Cambria" panose="02040503050406030204" pitchFamily="18" charset="0"/>
                <a:cs typeface="Poppins SemiBold" panose="00000700000000000000" pitchFamily="2" charset="0"/>
              </a:rPr>
              <a:t>Water classification: system struggles to clearly classify water as clean, polluted, or highly polluted</a:t>
            </a:r>
          </a:p>
          <a:p>
            <a:pPr marL="457200" marR="0" indent="-285750" algn="just">
              <a:lnSpc>
                <a:spcPct val="150000"/>
              </a:lnSpc>
              <a:spcBef>
                <a:spcPts val="0"/>
              </a:spcBef>
              <a:buFont typeface="Arial" panose="020B0604020202020204" pitchFamily="34" charset="0"/>
              <a:buChar char="•"/>
            </a:pPr>
            <a:r>
              <a:rPr lang="en-US" sz="1800">
                <a:latin typeface="Cambria" panose="02040503050406030204" pitchFamily="18" charset="0"/>
                <a:ea typeface="Cambria" panose="02040503050406030204" pitchFamily="18" charset="0"/>
                <a:cs typeface="Poppins" panose="00000500000000000000" pitchFamily="2" charset="0"/>
              </a:rPr>
              <a:t>AI integration: Apply AI-based analytics to predict water quality and generate proactive alerts</a:t>
            </a:r>
            <a:endParaRPr lang="en-US" sz="1800" dirty="0">
              <a:latin typeface="Cambria" panose="02040503050406030204" pitchFamily="18" charset="0"/>
              <a:ea typeface="Cambria" panose="02040503050406030204" pitchFamily="18" charset="0"/>
              <a:cs typeface="Poppins" panose="00000500000000000000" pitchFamily="2" charset="0"/>
            </a:endParaRPr>
          </a:p>
        </p:txBody>
      </p:sp>
      <p:sp>
        <p:nvSpPr>
          <p:cNvPr id="7" name="Slide Number Placeholder 6">
            <a:extLst>
              <a:ext uri="{FF2B5EF4-FFF2-40B4-BE49-F238E27FC236}">
                <a16:creationId xmlns:a16="http://schemas.microsoft.com/office/drawing/2014/main" id="{54A83378-B2D6-B848-72D7-2B0FD72670A0}"/>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28</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150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F408C2E4-0C8A-B8C4-421C-FCBB6483D18E}"/>
              </a:ext>
            </a:extLst>
          </p:cNvPr>
          <p:cNvSpPr txBox="1">
            <a:spLocks/>
          </p:cNvSpPr>
          <p:nvPr/>
        </p:nvSpPr>
        <p:spPr>
          <a:xfrm>
            <a:off x="600972" y="1367796"/>
            <a:ext cx="11053315" cy="4109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latin typeface="Cambria" panose="02040503050406030204" pitchFamily="18" charset="0"/>
              <a:ea typeface="Cambria" panose="02040503050406030204" pitchFamily="18" charset="0"/>
              <a:cs typeface="Poppins" panose="00000500000000000000" pitchFamily="2" charset="0"/>
            </a:endParaRPr>
          </a:p>
        </p:txBody>
      </p:sp>
      <p:sp>
        <p:nvSpPr>
          <p:cNvPr id="5" name="Title 1">
            <a:extLst>
              <a:ext uri="{FF2B5EF4-FFF2-40B4-BE49-F238E27FC236}">
                <a16:creationId xmlns:a16="http://schemas.microsoft.com/office/drawing/2014/main" id="{61C3C4C6-7A18-E9AE-CA39-258D381218B7}"/>
              </a:ext>
            </a:extLst>
          </p:cNvPr>
          <p:cNvSpPr txBox="1"/>
          <p:nvPr/>
        </p:nvSpPr>
        <p:spPr>
          <a:xfrm>
            <a:off x="250332" y="215661"/>
            <a:ext cx="2829297"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VII. References</a:t>
            </a:r>
          </a:p>
        </p:txBody>
      </p:sp>
      <p:sp>
        <p:nvSpPr>
          <p:cNvPr id="6" name="Subtitle 2">
            <a:extLst>
              <a:ext uri="{FF2B5EF4-FFF2-40B4-BE49-F238E27FC236}">
                <a16:creationId xmlns:a16="http://schemas.microsoft.com/office/drawing/2014/main" id="{E3FE548D-2C4E-A28A-FC8F-89F42DC0C7B9}"/>
              </a:ext>
            </a:extLst>
          </p:cNvPr>
          <p:cNvSpPr txBox="1"/>
          <p:nvPr/>
        </p:nvSpPr>
        <p:spPr>
          <a:xfrm>
            <a:off x="537713" y="919612"/>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algn="just">
              <a:lnSpc>
                <a:spcPct val="200000"/>
              </a:lnSpc>
              <a:spcBef>
                <a:spcPts val="0"/>
              </a:spcBef>
              <a:spcAft>
                <a:spcPts val="0"/>
              </a:spcAft>
            </a:pPr>
            <a:r>
              <a:rPr lang="en-US" sz="1600">
                <a:effectLst/>
                <a:latin typeface="Cambria" panose="02040503050406030204" pitchFamily="18" charset="0"/>
                <a:ea typeface="Cambria" panose="02040503050406030204" pitchFamily="18" charset="0"/>
                <a:cs typeface="Poppins" panose="00000500000000000000" pitchFamily="2" charset="0"/>
              </a:rPr>
              <a:t>[1]. https://doctorhouses.com/tam-quan-trong-cua-nuoc-va-giai-phap-cuu-nguon-nuoc-sach.html</a:t>
            </a:r>
          </a:p>
          <a:p>
            <a:pPr marL="0" marR="0" algn="just">
              <a:lnSpc>
                <a:spcPct val="200000"/>
              </a:lnSpc>
              <a:spcBef>
                <a:spcPts val="0"/>
              </a:spcBef>
              <a:spcAft>
                <a:spcPts val="0"/>
              </a:spcAft>
            </a:pPr>
            <a:r>
              <a:rPr lang="en-US" sz="1600">
                <a:effectLst/>
                <a:latin typeface="Cambria" panose="02040503050406030204" pitchFamily="18" charset="0"/>
                <a:ea typeface="Cambria" panose="02040503050406030204" pitchFamily="18" charset="0"/>
                <a:cs typeface="Poppins" panose="00000500000000000000" pitchFamily="2" charset="0"/>
              </a:rPr>
              <a:t>[2]. https://vtv.vn/xa-hoi/nguon-nuoc-o-nhiem-co-the-gay-ton-that-toi-35-gdp-moi-nam-20240329195002844.htm</a:t>
            </a:r>
          </a:p>
          <a:p>
            <a:pPr marL="457200" indent="-457200" algn="just">
              <a:lnSpc>
                <a:spcPct val="200000"/>
              </a:lnSpc>
              <a:spcBef>
                <a:spcPts val="0"/>
              </a:spcBef>
            </a:pPr>
            <a:r>
              <a:rPr lang="en-US" sz="1600">
                <a:effectLst/>
                <a:latin typeface="Cambria" panose="02040503050406030204" pitchFamily="18" charset="0"/>
                <a:ea typeface="Cambria" panose="02040503050406030204" pitchFamily="18" charset="0"/>
                <a:cs typeface="Poppins" panose="00000500000000000000" pitchFamily="2" charset="0"/>
              </a:rPr>
              <a:t>[3]. </a:t>
            </a:r>
            <a:r>
              <a:rPr lang="en-US" sz="1600">
                <a:solidFill>
                  <a:srgbClr val="000000"/>
                </a:solidFill>
                <a:effectLst/>
                <a:latin typeface="Cambria" panose="02040503050406030204" pitchFamily="18" charset="0"/>
                <a:ea typeface="Cambria" panose="02040503050406030204" pitchFamily="18" charset="0"/>
                <a:cs typeface="Poppins" panose="00000500000000000000" pitchFamily="2" charset="0"/>
              </a:rPr>
              <a:t>Kavita Katole, Yashoj Narnaware, Banshikha Biswas, Dimpal Patle, “Design &amp; Implementation of Water Quality Monitoring &amp; Notification</a:t>
            </a:r>
          </a:p>
          <a:p>
            <a:pPr marL="457200" indent="-457200" algn="just">
              <a:lnSpc>
                <a:spcPct val="200000"/>
              </a:lnSpc>
              <a:spcBef>
                <a:spcPts val="0"/>
              </a:spcBef>
            </a:pPr>
            <a:r>
              <a:rPr lang="en-US" sz="1600">
                <a:solidFill>
                  <a:srgbClr val="000000"/>
                </a:solidFill>
                <a:effectLst/>
                <a:latin typeface="Cambria" panose="02040503050406030204" pitchFamily="18" charset="0"/>
                <a:ea typeface="Cambria" panose="02040503050406030204" pitchFamily="18" charset="0"/>
                <a:cs typeface="Poppins" panose="00000500000000000000" pitchFamily="2" charset="0"/>
              </a:rPr>
              <a:t>System”, International Research Journal of Engineering and Technology (IRJET), 2019.</a:t>
            </a:r>
            <a:endParaRPr lang="en-US" sz="1600">
              <a:effectLst/>
              <a:latin typeface="Cambria" panose="02040503050406030204" pitchFamily="18" charset="0"/>
              <a:ea typeface="Cambria" panose="02040503050406030204" pitchFamily="18" charset="0"/>
              <a:cs typeface="Poppins" panose="00000500000000000000" pitchFamily="2" charset="0"/>
            </a:endParaRPr>
          </a:p>
          <a:p>
            <a:pPr marL="457200" indent="-457200" algn="just">
              <a:lnSpc>
                <a:spcPct val="200000"/>
              </a:lnSpc>
              <a:spcBef>
                <a:spcPts val="0"/>
              </a:spcBef>
            </a:pPr>
            <a:r>
              <a:rPr lang="en-US" sz="1600">
                <a:effectLst/>
                <a:latin typeface="Cambria" panose="02040503050406030204" pitchFamily="18" charset="0"/>
                <a:ea typeface="Cambria" panose="02040503050406030204" pitchFamily="18" charset="0"/>
                <a:cs typeface="Poppins" panose="00000500000000000000" pitchFamily="2" charset="0"/>
              </a:rPr>
              <a:t>[4]. Ogundele Joshua Iyanuoluwa, Steve-Essi Onyiyechi, Francis Idachaba, “Design and Implementation of a Smart Water Monitoring System (IoT) Using Arduino Microcontroller”, College of Engineering, Covenant University, 2022</a:t>
            </a:r>
          </a:p>
          <a:p>
            <a:pPr marL="457200" marR="0" indent="-457200" algn="just">
              <a:lnSpc>
                <a:spcPct val="200000"/>
              </a:lnSpc>
              <a:spcBef>
                <a:spcPts val="0"/>
              </a:spcBef>
              <a:spcAft>
                <a:spcPts val="0"/>
              </a:spcAft>
            </a:pPr>
            <a:r>
              <a:rPr lang="en-US" sz="1600">
                <a:effectLst/>
                <a:latin typeface="Cambria" panose="02040503050406030204" pitchFamily="18" charset="0"/>
                <a:ea typeface="Cambria" panose="02040503050406030204" pitchFamily="18" charset="0"/>
                <a:cs typeface="Poppins" panose="00000500000000000000" pitchFamily="2" charset="0"/>
              </a:rPr>
              <a:t>[5]. Jomsuda Duangwongsa, Thepparath Ungsethaphand, Pradchayaporn Akaboot, Supakit Khamjai, Syan Unankard, “Real-time Water Quality Monitoring and Notification System for Aquaculture”, The 6th International Conference on Digital Arts, Media and Technology (DAMT) and 4th ECTI Northern Section Conference on Electrical, Electronics, Computer and Telecommunications Engineering, 2021</a:t>
            </a:r>
          </a:p>
          <a:p>
            <a:pPr marL="457200" marR="0" indent="-457200" algn="just">
              <a:lnSpc>
                <a:spcPct val="200000"/>
              </a:lnSpc>
              <a:spcBef>
                <a:spcPts val="0"/>
              </a:spcBef>
              <a:spcAft>
                <a:spcPts val="0"/>
              </a:spcAft>
            </a:pPr>
            <a:endParaRPr lang="en-US" sz="1600">
              <a:effectLst/>
              <a:latin typeface="Cambria" panose="02040503050406030204" pitchFamily="18" charset="0"/>
              <a:ea typeface="Cambria" panose="02040503050406030204" pitchFamily="18" charset="0"/>
              <a:cs typeface="Poppins" panose="00000500000000000000" pitchFamily="2" charset="0"/>
            </a:endParaRPr>
          </a:p>
        </p:txBody>
      </p:sp>
      <p:sp>
        <p:nvSpPr>
          <p:cNvPr id="8" name="Slide Number Placeholder 7">
            <a:extLst>
              <a:ext uri="{FF2B5EF4-FFF2-40B4-BE49-F238E27FC236}">
                <a16:creationId xmlns:a16="http://schemas.microsoft.com/office/drawing/2014/main" id="{37A9A5A4-AFD2-9C96-F10E-090CD36CC8E2}"/>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29</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12511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6A3915-445C-B59C-6879-275804AA9BE9}"/>
              </a:ext>
            </a:extLst>
          </p:cNvPr>
          <p:cNvSpPr txBox="1"/>
          <p:nvPr/>
        </p:nvSpPr>
        <p:spPr>
          <a:xfrm>
            <a:off x="0" y="215661"/>
            <a:ext cx="3033622" cy="5477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 Introduction</a:t>
            </a:r>
          </a:p>
        </p:txBody>
      </p:sp>
      <p:sp>
        <p:nvSpPr>
          <p:cNvPr id="5" name="Subtitle 2">
            <a:extLst>
              <a:ext uri="{FF2B5EF4-FFF2-40B4-BE49-F238E27FC236}">
                <a16:creationId xmlns:a16="http://schemas.microsoft.com/office/drawing/2014/main" id="{9FF2A008-7C7F-6EEF-77D0-A93E59C5D79C}"/>
              </a:ext>
            </a:extLst>
          </p:cNvPr>
          <p:cNvSpPr txBox="1"/>
          <p:nvPr/>
        </p:nvSpPr>
        <p:spPr>
          <a:xfrm>
            <a:off x="284671" y="903284"/>
            <a:ext cx="11611155" cy="57227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latin typeface="Cambria" panose="02040503050406030204" pitchFamily="18" charset="0"/>
                <a:ea typeface="Cambria" panose="02040503050406030204" pitchFamily="18" charset="0"/>
                <a:cs typeface="Poppins" panose="00000500000000000000" pitchFamily="2" charset="0"/>
              </a:rPr>
              <a:t>1. The goal and Objectives</a:t>
            </a:r>
          </a:p>
          <a:p>
            <a:pPr algn="l"/>
            <a:endParaRPr lang="en-US" sz="1800" dirty="0">
              <a:latin typeface="Cambria" panose="02040503050406030204" pitchFamily="18" charset="0"/>
              <a:ea typeface="Cambria" panose="02040503050406030204" pitchFamily="18" charset="0"/>
              <a:cs typeface="Poppins" panose="00000500000000000000" pitchFamily="2" charset="0"/>
            </a:endParaRPr>
          </a:p>
          <a:p>
            <a:pPr indent="457200" algn="just">
              <a:lnSpc>
                <a:spcPct val="200000"/>
              </a:lnSpc>
              <a:spcBef>
                <a:spcPts val="0"/>
              </a:spcBef>
            </a:pPr>
            <a:r>
              <a:rPr lang="en-US" sz="2000" dirty="0">
                <a:latin typeface="Cambria" panose="02040503050406030204" pitchFamily="18" charset="0"/>
                <a:ea typeface="Cambria" panose="02040503050406030204" pitchFamily="18" charset="0"/>
                <a:cs typeface="Poppins" panose="00000500000000000000" pitchFamily="2" charset="0"/>
              </a:rPr>
              <a:t>Design and development of a water quality monitoring system that uses sensors and a microcontroller to measure key parameters such as temperature, pH, turbidity, water level, water flow, TDS and GPS. Then send and display the data on mobile app</a:t>
            </a:r>
            <a:r>
              <a:rPr lang="en-US" sz="2000" dirty="0">
                <a:effectLst/>
                <a:latin typeface="Cambria" panose="02040503050406030204" pitchFamily="18" charset="0"/>
                <a:ea typeface="Cambria" panose="02040503050406030204" pitchFamily="18" charset="0"/>
                <a:cs typeface="Poppins" panose="00000500000000000000" pitchFamily="2" charset="0"/>
              </a:rPr>
              <a:t>.</a:t>
            </a:r>
          </a:p>
          <a:p>
            <a:pPr indent="457200" algn="just">
              <a:lnSpc>
                <a:spcPct val="200000"/>
              </a:lnSpc>
              <a:spcBef>
                <a:spcPts val="0"/>
              </a:spcBef>
            </a:pPr>
            <a:endParaRPr lang="en-US" sz="2000" dirty="0">
              <a:effectLst/>
              <a:latin typeface="Cambria" panose="02040503050406030204" pitchFamily="18" charset="0"/>
              <a:ea typeface="Cambria" panose="02040503050406030204" pitchFamily="18" charset="0"/>
              <a:cs typeface="Poppins" panose="00000500000000000000" pitchFamily="2" charset="0"/>
            </a:endParaRPr>
          </a:p>
          <a:p>
            <a:pPr marL="0" marR="0" indent="457200" algn="just">
              <a:lnSpc>
                <a:spcPct val="200000"/>
              </a:lnSpc>
              <a:spcBef>
                <a:spcPts val="0"/>
              </a:spcBef>
              <a:spcAft>
                <a:spcPts val="0"/>
              </a:spcAft>
            </a:pPr>
            <a:r>
              <a:rPr lang="en-US" sz="2000" b="1" dirty="0">
                <a:effectLst/>
                <a:latin typeface="Cambria" panose="02040503050406030204" pitchFamily="18" charset="0"/>
                <a:ea typeface="Cambria" panose="02040503050406030204" pitchFamily="18" charset="0"/>
                <a:cs typeface="Poppins" panose="00000500000000000000" pitchFamily="2" charset="0"/>
              </a:rPr>
              <a:t>To achieve the goal, the objectives include the following:</a:t>
            </a:r>
          </a:p>
          <a:p>
            <a:pPr indent="457200" algn="just">
              <a:lnSpc>
                <a:spcPct val="200000"/>
              </a:lnSpc>
              <a:spcBef>
                <a:spcPts val="0"/>
              </a:spcBef>
            </a:pPr>
            <a:r>
              <a:rPr lang="en-US" sz="2000" dirty="0">
                <a:effectLst/>
                <a:latin typeface="Cambria" panose="02040503050406030204" pitchFamily="18" charset="0"/>
                <a:ea typeface="Cambria" panose="02040503050406030204" pitchFamily="18" charset="0"/>
                <a:cs typeface="Poppins SemiBold" panose="00000700000000000000" pitchFamily="2" charset="0"/>
              </a:rPr>
              <a:t>Objective 1: </a:t>
            </a:r>
            <a:r>
              <a:rPr lang="en-US" sz="2000" dirty="0">
                <a:latin typeface="Cambria" panose="02040503050406030204" pitchFamily="18" charset="0"/>
                <a:ea typeface="Cambria" panose="02040503050406030204" pitchFamily="18" charset="0"/>
                <a:cs typeface="Poppins SemiBold" panose="00000700000000000000" pitchFamily="2" charset="0"/>
              </a:rPr>
              <a:t>Review the existing techniques that use IoT to monitor water quality</a:t>
            </a:r>
            <a:r>
              <a:rPr lang="en-US" sz="2000" dirty="0">
                <a:effectLst/>
                <a:latin typeface="Cambria" panose="02040503050406030204" pitchFamily="18" charset="0"/>
                <a:ea typeface="Cambria" panose="02040503050406030204" pitchFamily="18" charset="0"/>
                <a:cs typeface="Poppins SemiBold" panose="00000700000000000000" pitchFamily="2" charset="0"/>
              </a:rPr>
              <a:t>.</a:t>
            </a:r>
          </a:p>
          <a:p>
            <a:pPr indent="457200" algn="just">
              <a:lnSpc>
                <a:spcPct val="200000"/>
              </a:lnSpc>
              <a:spcBef>
                <a:spcPts val="0"/>
              </a:spcBef>
            </a:pPr>
            <a:r>
              <a:rPr lang="en-US" sz="2000" dirty="0">
                <a:latin typeface="Cambria" panose="02040503050406030204" pitchFamily="18" charset="0"/>
                <a:ea typeface="Cambria" panose="02040503050406030204" pitchFamily="18" charset="0"/>
                <a:cs typeface="Poppins SemiBold" panose="00000700000000000000" pitchFamily="2" charset="0"/>
              </a:rPr>
              <a:t>Objective 2: Design and implement an IoT-based system to measure water quality parameters.</a:t>
            </a:r>
          </a:p>
          <a:p>
            <a:pPr indent="457200" algn="just">
              <a:lnSpc>
                <a:spcPct val="200000"/>
              </a:lnSpc>
              <a:spcBef>
                <a:spcPts val="0"/>
              </a:spcBef>
            </a:pPr>
            <a:r>
              <a:rPr lang="en-US" sz="2000" dirty="0">
                <a:latin typeface="Cambria" panose="02040503050406030204" pitchFamily="18" charset="0"/>
                <a:ea typeface="Cambria" panose="02040503050406030204" pitchFamily="18" charset="0"/>
                <a:cs typeface="Poppins SemiBold" panose="00000700000000000000" pitchFamily="2" charset="0"/>
              </a:rPr>
              <a:t>Objective 3: Evaluate the system performance in different environments.</a:t>
            </a:r>
          </a:p>
          <a:p>
            <a:pPr algn="l"/>
            <a:r>
              <a:rPr lang="en-US" sz="1800" dirty="0">
                <a:latin typeface="Cambria" panose="02040503050406030204" pitchFamily="18" charset="0"/>
                <a:ea typeface="Cambria" panose="02040503050406030204" pitchFamily="18" charset="0"/>
                <a:cs typeface="Poppins" panose="00000500000000000000" pitchFamily="2" charset="0"/>
              </a:rPr>
              <a:t>	</a:t>
            </a:r>
            <a:endParaRPr lang="en-US" sz="1800" dirty="0">
              <a:latin typeface="Cambria" panose="02040503050406030204" pitchFamily="18" charset="0"/>
              <a:ea typeface="Cambria" panose="02040503050406030204" pitchFamily="18" charset="0"/>
              <a:cs typeface="Poppins SemiBold" panose="00000700000000000000" pitchFamily="2" charset="0"/>
            </a:endParaRPr>
          </a:p>
        </p:txBody>
      </p:sp>
      <p:sp>
        <p:nvSpPr>
          <p:cNvPr id="7" name="Slide Number Placeholder 6">
            <a:extLst>
              <a:ext uri="{FF2B5EF4-FFF2-40B4-BE49-F238E27FC236}">
                <a16:creationId xmlns:a16="http://schemas.microsoft.com/office/drawing/2014/main" id="{F3BFDF0E-EEC0-1F94-7016-0477CB7A4FE6}"/>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3</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4953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Effect transition="in" filter="fade">
                                      <p:cBhvr>
                                        <p:cTn id="17" dur="500"/>
                                        <p:tgtEl>
                                          <p:spTgt spid="5">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6" end="6"/>
                                            </p:txEl>
                                          </p:spTgt>
                                        </p:tgtEl>
                                        <p:attrNameLst>
                                          <p:attrName>style.visibility</p:attrName>
                                        </p:attrNameLst>
                                      </p:cBhvr>
                                      <p:to>
                                        <p:strVal val="visible"/>
                                      </p:to>
                                    </p:set>
                                    <p:animEffect transition="in" filter="fade">
                                      <p:cBhvr>
                                        <p:cTn id="20" dur="500"/>
                                        <p:tgtEl>
                                          <p:spTgt spid="5">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6">
            <a:extLst>
              <a:ext uri="{FF2B5EF4-FFF2-40B4-BE49-F238E27FC236}">
                <a16:creationId xmlns:a16="http://schemas.microsoft.com/office/drawing/2014/main" id="{0D4295F1-3A34-30FC-79A1-D476CBC423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8">
            <a:extLst>
              <a:ext uri="{FF2B5EF4-FFF2-40B4-BE49-F238E27FC236}">
                <a16:creationId xmlns:a16="http://schemas.microsoft.com/office/drawing/2014/main" id="{6FBFDE63-D442-9A39-AF6D-304802DCE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 name="Group 10">
            <a:extLst>
              <a:ext uri="{FF2B5EF4-FFF2-40B4-BE49-F238E27FC236}">
                <a16:creationId xmlns:a16="http://schemas.microsoft.com/office/drawing/2014/main" id="{95B6AD82-284D-F73F-C0CD-82CDEFE1C0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7" name="Freeform: Shape 6">
              <a:extLst>
                <a:ext uri="{FF2B5EF4-FFF2-40B4-BE49-F238E27FC236}">
                  <a16:creationId xmlns:a16="http://schemas.microsoft.com/office/drawing/2014/main" id="{85BE8429-93B5-016A-04BD-8250D36D9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12">
              <a:extLst>
                <a:ext uri="{FF2B5EF4-FFF2-40B4-BE49-F238E27FC236}">
                  <a16:creationId xmlns:a16="http://schemas.microsoft.com/office/drawing/2014/main" id="{FA3EE846-55C6-6780-3FF6-45004DC01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BAB21D11-FB63-94FC-79B6-8E86CA1AE0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14">
              <a:extLst>
                <a:ext uri="{FF2B5EF4-FFF2-40B4-BE49-F238E27FC236}">
                  <a16:creationId xmlns:a16="http://schemas.microsoft.com/office/drawing/2014/main" id="{AB7E82C2-A638-F8AC-D1DA-D22E846C4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C868AF5F-16AC-F4D4-AA93-E366DF34D0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BC0A094C-8E8C-C462-BCA3-CD2227603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048E7A-A8C2-17D9-BC71-758F6AA92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grpSp>
      <p:sp>
        <p:nvSpPr>
          <p:cNvPr id="14" name="TextBox 13">
            <a:extLst>
              <a:ext uri="{FF2B5EF4-FFF2-40B4-BE49-F238E27FC236}">
                <a16:creationId xmlns:a16="http://schemas.microsoft.com/office/drawing/2014/main" id="{D8B49468-B548-8FA8-4FA1-C7E611A5564A}"/>
              </a:ext>
            </a:extLst>
          </p:cNvPr>
          <p:cNvSpPr txBox="1"/>
          <p:nvPr/>
        </p:nvSpPr>
        <p:spPr>
          <a:xfrm>
            <a:off x="3043403" y="241347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kern="1200" dirty="0">
                <a:solidFill>
                  <a:schemeClr val="tx2"/>
                </a:solidFill>
                <a:latin typeface="Cambria" panose="02040503050406030204" pitchFamily="18" charset="0"/>
                <a:ea typeface="Cambria" panose="02040503050406030204" pitchFamily="18" charset="0"/>
                <a:cs typeface="Poppins" panose="00000500000000000000" pitchFamily="2" charset="0"/>
              </a:rPr>
              <a:t>THANK YOU</a:t>
            </a:r>
          </a:p>
        </p:txBody>
      </p:sp>
      <p:sp>
        <p:nvSpPr>
          <p:cNvPr id="16" name="Slide Number Placeholder 15">
            <a:extLst>
              <a:ext uri="{FF2B5EF4-FFF2-40B4-BE49-F238E27FC236}">
                <a16:creationId xmlns:a16="http://schemas.microsoft.com/office/drawing/2014/main" id="{16E9CD57-3615-A105-1D9A-C0F9D70AA0D0}"/>
              </a:ext>
            </a:extLst>
          </p:cNvPr>
          <p:cNvSpPr>
            <a:spLocks noGrp="1"/>
          </p:cNvSpPr>
          <p:nvPr>
            <p:ph type="sldNum" sz="quarter" idx="12"/>
          </p:nvPr>
        </p:nvSpPr>
        <p:spPr/>
        <p:txBody>
          <a:bodyPr/>
          <a:lstStyle/>
          <a:p>
            <a:fld id="{CED3A98B-AD27-450E-A156-246EDE262167}" type="slidenum">
              <a:rPr lang="en-US" smtClean="0"/>
              <a:t>30</a:t>
            </a:fld>
            <a:endParaRPr lang="en-US"/>
          </a:p>
        </p:txBody>
      </p:sp>
    </p:spTree>
    <p:extLst>
      <p:ext uri="{BB962C8B-B14F-4D97-AF65-F5344CB8AC3E}">
        <p14:creationId xmlns:p14="http://schemas.microsoft.com/office/powerpoint/2010/main" val="35454678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05ED28-2B97-7C76-C3E2-965AEAC346BB}"/>
              </a:ext>
            </a:extLst>
          </p:cNvPr>
          <p:cNvSpPr txBox="1"/>
          <p:nvPr/>
        </p:nvSpPr>
        <p:spPr>
          <a:xfrm>
            <a:off x="114490" y="141731"/>
            <a:ext cx="4445001" cy="547774"/>
          </a:xfrm>
          <a:prstGeom prst="rect">
            <a:avLst/>
          </a:prstGeom>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latin typeface="Cambria" panose="02040503050406030204" pitchFamily="18" charset="0"/>
                <a:ea typeface="Cambria" panose="02040503050406030204" pitchFamily="18" charset="0"/>
                <a:cs typeface="Poppins" panose="00000500000000000000" pitchFamily="2" charset="0"/>
              </a:rPr>
              <a:t>II. Project Management</a:t>
            </a:r>
          </a:p>
        </p:txBody>
      </p:sp>
      <p:sp>
        <p:nvSpPr>
          <p:cNvPr id="5" name="Subtitle 2">
            <a:extLst>
              <a:ext uri="{FF2B5EF4-FFF2-40B4-BE49-F238E27FC236}">
                <a16:creationId xmlns:a16="http://schemas.microsoft.com/office/drawing/2014/main" id="{E0F9A6DE-7F6E-8F03-45ED-30A42EEDD999}"/>
              </a:ext>
            </a:extLst>
          </p:cNvPr>
          <p:cNvSpPr txBox="1"/>
          <p:nvPr/>
        </p:nvSpPr>
        <p:spPr>
          <a:xfrm>
            <a:off x="467032" y="689505"/>
            <a:ext cx="11611155" cy="5722727"/>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457200" algn="just">
              <a:lnSpc>
                <a:spcPct val="200000"/>
              </a:lnSpc>
              <a:spcBef>
                <a:spcPts val="0"/>
              </a:spcBef>
              <a:spcAft>
                <a:spcPts val="0"/>
              </a:spcAft>
            </a:pPr>
            <a:endParaRPr lang="en-US" sz="1400">
              <a:effectLst/>
              <a:latin typeface="Cambria" panose="02040503050406030204" pitchFamily="18" charset="0"/>
              <a:ea typeface="Cambria" panose="02040503050406030204" pitchFamily="18" charset="0"/>
              <a:cs typeface="Poppins" panose="00000500000000000000" pitchFamily="2" charset="0"/>
            </a:endParaRPr>
          </a:p>
          <a:p>
            <a:pPr algn="l"/>
            <a:endParaRPr lang="en-US" sz="1800">
              <a:latin typeface="Cambria" panose="02040503050406030204" pitchFamily="18" charset="0"/>
              <a:ea typeface="Cambria" panose="02040503050406030204" pitchFamily="18" charset="0"/>
              <a:cs typeface="Poppins" panose="00000500000000000000" pitchFamily="2" charset="0"/>
            </a:endParaRPr>
          </a:p>
          <a:p>
            <a:pPr algn="l"/>
            <a:endParaRPr lang="en-US" sz="1800">
              <a:latin typeface="Cambria" panose="02040503050406030204" pitchFamily="18" charset="0"/>
              <a:ea typeface="Cambria" panose="02040503050406030204" pitchFamily="18" charset="0"/>
              <a:cs typeface="Poppins" panose="00000500000000000000" pitchFamily="2" charset="0"/>
            </a:endParaRPr>
          </a:p>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6" name="Subtitle 2">
            <a:extLst>
              <a:ext uri="{FF2B5EF4-FFF2-40B4-BE49-F238E27FC236}">
                <a16:creationId xmlns:a16="http://schemas.microsoft.com/office/drawing/2014/main" id="{541C775E-6B06-5E6B-2D1C-89079A969889}"/>
              </a:ext>
            </a:extLst>
          </p:cNvPr>
          <p:cNvSpPr txBox="1"/>
          <p:nvPr/>
        </p:nvSpPr>
        <p:spPr>
          <a:xfrm>
            <a:off x="3340174" y="6180717"/>
            <a:ext cx="5511651" cy="367610"/>
          </a:xfrm>
          <a:prstGeom prst="rect">
            <a:avLst/>
          </a:prstGeom>
        </p:spPr>
        <p:txBody>
          <a:bodyPr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buNone/>
            </a:pPr>
            <a:r>
              <a:rPr lang="en-US">
                <a:latin typeface="Cambria" panose="02040503050406030204" pitchFamily="18" charset="0"/>
                <a:ea typeface="Cambria" panose="02040503050406030204" pitchFamily="18" charset="0"/>
                <a:cs typeface="Poppins Medium" panose="00000600000000000000" pitchFamily="2" charset="0"/>
              </a:rPr>
              <a:t>Figure 2.1 Gantt chart</a:t>
            </a:r>
          </a:p>
        </p:txBody>
      </p:sp>
      <p:sp>
        <p:nvSpPr>
          <p:cNvPr id="9" name="Slide Number Placeholder 8">
            <a:extLst>
              <a:ext uri="{FF2B5EF4-FFF2-40B4-BE49-F238E27FC236}">
                <a16:creationId xmlns:a16="http://schemas.microsoft.com/office/drawing/2014/main" id="{B6A56C96-F3A6-EA83-F509-0703EAA861C7}"/>
              </a:ext>
            </a:extLst>
          </p:cNvPr>
          <p:cNvSpPr>
            <a:spLocks noGrp="1"/>
          </p:cNvSpPr>
          <p:nvPr>
            <p:ph type="sldNum" sz="quarter" idx="12"/>
          </p:nvPr>
        </p:nvSpPr>
        <p:spPr>
          <a:xfrm>
            <a:off x="8661400" y="6358835"/>
            <a:ext cx="2743200" cy="365125"/>
          </a:xfrm>
        </p:spPr>
        <p:txBody>
          <a:bodyPr/>
          <a:lstStyle/>
          <a:p>
            <a:fld id="{CED3A98B-AD27-450E-A156-246EDE262167}" type="slidenum">
              <a:rPr lang="en-US" smtClean="0">
                <a:latin typeface="Cambria" panose="02040503050406030204" pitchFamily="18" charset="0"/>
                <a:ea typeface="Cambria" panose="02040503050406030204" pitchFamily="18" charset="0"/>
              </a:rPr>
              <a:t>4</a:t>
            </a:fld>
            <a:endParaRPr lang="en-US">
              <a:latin typeface="Cambria" panose="02040503050406030204" pitchFamily="18" charset="0"/>
              <a:ea typeface="Cambria" panose="02040503050406030204" pitchFamily="18" charset="0"/>
            </a:endParaRPr>
          </a:p>
        </p:txBody>
      </p:sp>
      <p:pic>
        <p:nvPicPr>
          <p:cNvPr id="2" name="Picture 1" descr="A screenshot of a computer&#10;&#10;AI-generated content may be incorrect.">
            <a:extLst>
              <a:ext uri="{FF2B5EF4-FFF2-40B4-BE49-F238E27FC236}">
                <a16:creationId xmlns:a16="http://schemas.microsoft.com/office/drawing/2014/main" id="{4EDE3FD4-4B0A-8195-EFE4-4D67BC738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1195163"/>
            <a:ext cx="10591237" cy="4673826"/>
          </a:xfrm>
          <a:prstGeom prst="rect">
            <a:avLst/>
          </a:prstGeom>
        </p:spPr>
      </p:pic>
    </p:spTree>
    <p:extLst>
      <p:ext uri="{BB962C8B-B14F-4D97-AF65-F5344CB8AC3E}">
        <p14:creationId xmlns:p14="http://schemas.microsoft.com/office/powerpoint/2010/main" val="2709132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AD845D-2155-C6C7-0FAD-893B25677024}"/>
              </a:ext>
            </a:extLst>
          </p:cNvPr>
          <p:cNvSpPr txBox="1"/>
          <p:nvPr/>
        </p:nvSpPr>
        <p:spPr>
          <a:xfrm>
            <a:off x="-228602"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III. Literature Review</a:t>
            </a:r>
          </a:p>
        </p:txBody>
      </p:sp>
      <p:sp>
        <p:nvSpPr>
          <p:cNvPr id="5" name="Subtitle 2">
            <a:extLst>
              <a:ext uri="{FF2B5EF4-FFF2-40B4-BE49-F238E27FC236}">
                <a16:creationId xmlns:a16="http://schemas.microsoft.com/office/drawing/2014/main" id="{0A39A356-F3F0-4BF5-A49C-56C2C1B2C95D}"/>
              </a:ext>
            </a:extLst>
          </p:cNvPr>
          <p:cNvSpPr txBox="1"/>
          <p:nvPr/>
        </p:nvSpPr>
        <p:spPr>
          <a:xfrm>
            <a:off x="284671" y="763436"/>
            <a:ext cx="11611155"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spcBef>
                <a:spcPts val="600"/>
              </a:spcBef>
              <a:spcAft>
                <a:spcPts val="600"/>
              </a:spcAft>
            </a:pPr>
            <a:r>
              <a:rPr lang="en-US" sz="2000" b="1">
                <a:latin typeface="Cambria" panose="02040503050406030204" pitchFamily="18" charset="0"/>
                <a:ea typeface="Cambria" panose="02040503050406030204" pitchFamily="18" charset="0"/>
                <a:cs typeface="Poppins" panose="00000500000000000000" pitchFamily="2" charset="0"/>
              </a:rPr>
              <a:t>1. Design and Implementation of a Smart Water Monitoring System…[3]</a:t>
            </a:r>
            <a:endParaRPr lang="en-US" sz="2000" b="1">
              <a:effectLst/>
              <a:latin typeface="Cambria" panose="02040503050406030204" pitchFamily="18" charset="0"/>
              <a:ea typeface="Cambria" panose="02040503050406030204" pitchFamily="18" charset="0"/>
              <a:cs typeface="Poppins SemiBold" panose="00000700000000000000" pitchFamily="2" charset="0"/>
            </a:endParaRPr>
          </a:p>
          <a:p>
            <a:pPr algn="l"/>
            <a:endParaRPr lang="en-US" sz="1600">
              <a:latin typeface="Cambria" panose="02040503050406030204" pitchFamily="18" charset="0"/>
              <a:ea typeface="Cambria" panose="02040503050406030204" pitchFamily="18" charset="0"/>
              <a:cs typeface="Poppins" panose="00000500000000000000" pitchFamily="2" charset="0"/>
            </a:endParaRPr>
          </a:p>
        </p:txBody>
      </p:sp>
      <p:sp>
        <p:nvSpPr>
          <p:cNvPr id="11" name="TextBox 10">
            <a:extLst>
              <a:ext uri="{FF2B5EF4-FFF2-40B4-BE49-F238E27FC236}">
                <a16:creationId xmlns:a16="http://schemas.microsoft.com/office/drawing/2014/main" id="{26735547-7401-A496-C7DC-51075DD20EAB}"/>
              </a:ext>
            </a:extLst>
          </p:cNvPr>
          <p:cNvSpPr txBox="1"/>
          <p:nvPr/>
        </p:nvSpPr>
        <p:spPr>
          <a:xfrm>
            <a:off x="-106984" y="5404376"/>
            <a:ext cx="4582584"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3.1 Block diagram</a:t>
            </a:r>
            <a:r>
              <a:rPr lang="en-US">
                <a:effectLst/>
                <a:latin typeface="Cambria" panose="02040503050406030204" pitchFamily="18" charset="0"/>
                <a:ea typeface="Cambria" panose="02040503050406030204" pitchFamily="18" charset="0"/>
                <a:cs typeface="Poppins" panose="00000500000000000000" pitchFamily="2" charset="0"/>
              </a:rPr>
              <a:t> [</a:t>
            </a:r>
            <a:r>
              <a:rPr lang="en-US">
                <a:latin typeface="Cambria" panose="02040503050406030204" pitchFamily="18" charset="0"/>
                <a:ea typeface="Cambria" panose="02040503050406030204" pitchFamily="18" charset="0"/>
                <a:cs typeface="Poppins" panose="00000500000000000000" pitchFamily="2" charset="0"/>
              </a:rPr>
              <a:t>3</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5" name="TextBox 14">
            <a:extLst>
              <a:ext uri="{FF2B5EF4-FFF2-40B4-BE49-F238E27FC236}">
                <a16:creationId xmlns:a16="http://schemas.microsoft.com/office/drawing/2014/main" id="{F87D720F-519A-59B5-B80D-5647F39D001F}"/>
              </a:ext>
            </a:extLst>
          </p:cNvPr>
          <p:cNvSpPr txBox="1"/>
          <p:nvPr/>
        </p:nvSpPr>
        <p:spPr>
          <a:xfrm>
            <a:off x="3947441" y="5404376"/>
            <a:ext cx="4297118"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3.2 Prototype of product</a:t>
            </a:r>
            <a:r>
              <a:rPr lang="en-US">
                <a:effectLst/>
                <a:latin typeface="Cambria" panose="02040503050406030204" pitchFamily="18" charset="0"/>
                <a:ea typeface="Cambria" panose="02040503050406030204" pitchFamily="18" charset="0"/>
                <a:cs typeface="Poppins" panose="00000500000000000000" pitchFamily="2" charset="0"/>
              </a:rPr>
              <a:t> [3]</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3B143415-4AA7-7FF6-9CB5-8B54E4E257D8}"/>
              </a:ext>
            </a:extLst>
          </p:cNvPr>
          <p:cNvSpPr/>
          <p:nvPr/>
        </p:nvSpPr>
        <p:spPr>
          <a:xfrm>
            <a:off x="3854245" y="1861298"/>
            <a:ext cx="1242710" cy="48861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8" name="Rectangle: Rounded Corners 17">
            <a:extLst>
              <a:ext uri="{FF2B5EF4-FFF2-40B4-BE49-F238E27FC236}">
                <a16:creationId xmlns:a16="http://schemas.microsoft.com/office/drawing/2014/main" id="{40B87208-A366-6C51-470C-7140E82E1312}"/>
              </a:ext>
            </a:extLst>
          </p:cNvPr>
          <p:cNvSpPr/>
          <p:nvPr/>
        </p:nvSpPr>
        <p:spPr>
          <a:xfrm>
            <a:off x="6968852" y="4648949"/>
            <a:ext cx="622935" cy="48861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9" name="Subtitle 2">
            <a:extLst>
              <a:ext uri="{FF2B5EF4-FFF2-40B4-BE49-F238E27FC236}">
                <a16:creationId xmlns:a16="http://schemas.microsoft.com/office/drawing/2014/main" id="{A2000E5F-BC94-4A1E-DF7D-C39B147418C1}"/>
              </a:ext>
            </a:extLst>
          </p:cNvPr>
          <p:cNvSpPr txBox="1"/>
          <p:nvPr/>
        </p:nvSpPr>
        <p:spPr>
          <a:xfrm>
            <a:off x="7978681" y="2222417"/>
            <a:ext cx="3982720" cy="203236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2900" algn="just">
              <a:lnSpc>
                <a:spcPct val="170000"/>
              </a:lnSpc>
              <a:spcBef>
                <a:spcPts val="0"/>
              </a:spcBef>
              <a:buFont typeface="Wingdings" panose="05000000000000000000" pitchFamily="2" charset="2"/>
              <a:buChar char="Ø"/>
            </a:pPr>
            <a:r>
              <a:rPr lang="en-US" sz="1800">
                <a:solidFill>
                  <a:srgbClr val="002060"/>
                </a:solidFill>
                <a:latin typeface="Cambria" panose="02040503050406030204" pitchFamily="18" charset="0"/>
                <a:ea typeface="Cambria" panose="02040503050406030204" pitchFamily="18" charset="0"/>
                <a:cs typeface="Poppins" panose="00000500000000000000" pitchFamily="2" charset="0"/>
              </a:rPr>
              <a:t>This paper presents a low-cost IoT-based solution for real-time water quality monitoring. </a:t>
            </a:r>
          </a:p>
          <a:p>
            <a:pPr marL="0" indent="-342900" algn="just">
              <a:lnSpc>
                <a:spcPct val="170000"/>
              </a:lnSpc>
              <a:spcBef>
                <a:spcPts val="0"/>
              </a:spcBef>
              <a:buFont typeface="Wingdings" panose="05000000000000000000" pitchFamily="2" charset="2"/>
              <a:buChar char="Ø"/>
            </a:pPr>
            <a:r>
              <a:rPr lang="en-US" sz="1800">
                <a:solidFill>
                  <a:srgbClr val="002060"/>
                </a:solidFill>
                <a:latin typeface="Cambria" panose="02040503050406030204" pitchFamily="18" charset="0"/>
                <a:ea typeface="Cambria" panose="02040503050406030204" pitchFamily="18" charset="0"/>
                <a:cs typeface="Poppins" panose="00000500000000000000" pitchFamily="2" charset="0"/>
              </a:rPr>
              <a:t>Uses sensors to measure pH, turbidity and temperature parameters.</a:t>
            </a:r>
            <a:r>
              <a:rPr lang="en-US" sz="1800">
                <a:solidFill>
                  <a:srgbClr val="002060"/>
                </a:solidFill>
                <a:effectLst/>
                <a:latin typeface="Cambria" panose="02040503050406030204" pitchFamily="18" charset="0"/>
                <a:ea typeface="Cambria" panose="02040503050406030204" pitchFamily="18" charset="0"/>
                <a:cs typeface="Poppins" panose="00000500000000000000" pitchFamily="2" charset="0"/>
              </a:rPr>
              <a:t>(Objective 1)</a:t>
            </a:r>
          </a:p>
          <a:p>
            <a:pPr marL="342900" indent="-342900" algn="just">
              <a:buFont typeface="Wingdings" panose="05000000000000000000" pitchFamily="2" charset="2"/>
              <a:buChar char="Ø"/>
            </a:pPr>
            <a:endParaRPr lang="en-US" sz="1800">
              <a:solidFill>
                <a:schemeClr val="tx1">
                  <a:lumMod val="95000"/>
                  <a:lumOff val="5000"/>
                </a:schemeClr>
              </a:solidFill>
              <a:latin typeface="Cambria" panose="02040503050406030204" pitchFamily="18" charset="0"/>
              <a:ea typeface="Cambria" panose="02040503050406030204" pitchFamily="18" charset="0"/>
              <a:cs typeface="Poppins" panose="00000500000000000000" pitchFamily="2" charset="0"/>
            </a:endParaRPr>
          </a:p>
        </p:txBody>
      </p:sp>
      <p:pic>
        <p:nvPicPr>
          <p:cNvPr id="2" name="Picture 1" descr="A diagram of a computer&#10;&#10;Description automatically generated">
            <a:extLst>
              <a:ext uri="{FF2B5EF4-FFF2-40B4-BE49-F238E27FC236}">
                <a16:creationId xmlns:a16="http://schemas.microsoft.com/office/drawing/2014/main" id="{ACABCB9A-B2CE-69B6-887B-87EB517D66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177" y="1861298"/>
            <a:ext cx="2957918" cy="3099120"/>
          </a:xfrm>
          <a:prstGeom prst="rect">
            <a:avLst/>
          </a:prstGeom>
          <a:noFill/>
          <a:ln>
            <a:noFill/>
          </a:ln>
        </p:spPr>
      </p:pic>
      <p:pic>
        <p:nvPicPr>
          <p:cNvPr id="3" name="Picture 2">
            <a:extLst>
              <a:ext uri="{FF2B5EF4-FFF2-40B4-BE49-F238E27FC236}">
                <a16:creationId xmlns:a16="http://schemas.microsoft.com/office/drawing/2014/main" id="{2D1B7CF7-868B-BDF3-9B78-FD2FAD720289}"/>
              </a:ext>
            </a:extLst>
          </p:cNvPr>
          <p:cNvPicPr>
            <a:picLocks noChangeAspect="1"/>
          </p:cNvPicPr>
          <p:nvPr/>
        </p:nvPicPr>
        <p:blipFill rotWithShape="1">
          <a:blip r:embed="rId3">
            <a:extLst>
              <a:ext uri="{28A0092B-C50C-407E-A947-70E740481C1C}">
                <a14:useLocalDpi xmlns:a14="http://schemas.microsoft.com/office/drawing/2010/main" val="0"/>
              </a:ext>
            </a:extLst>
          </a:blip>
          <a:srcRect l="3059" t="5660" b="2201"/>
          <a:stretch/>
        </p:blipFill>
        <p:spPr bwMode="auto">
          <a:xfrm>
            <a:off x="4103682" y="2209051"/>
            <a:ext cx="3849682" cy="2737311"/>
          </a:xfrm>
          <a:prstGeom prst="rect">
            <a:avLst/>
          </a:prstGeom>
          <a:noFill/>
          <a:ln>
            <a:noFill/>
          </a:ln>
          <a:extLst>
            <a:ext uri="{53640926-AAD7-44D8-BBD7-CCE9431645EC}">
              <a14:shadowObscured xmlns:a14="http://schemas.microsoft.com/office/drawing/2010/main"/>
            </a:ext>
          </a:extLst>
        </p:spPr>
      </p:pic>
      <p:sp>
        <p:nvSpPr>
          <p:cNvPr id="9" name="Slide Number Placeholder 8">
            <a:extLst>
              <a:ext uri="{FF2B5EF4-FFF2-40B4-BE49-F238E27FC236}">
                <a16:creationId xmlns:a16="http://schemas.microsoft.com/office/drawing/2014/main" id="{9A8F09B7-2556-4566-A517-E916FA6C1708}"/>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5</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66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inVertical)">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98F5B-DB4B-7025-3154-3E9FAA9B499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7F3E439-672F-22FB-2EC9-B031F4204035}"/>
              </a:ext>
            </a:extLst>
          </p:cNvPr>
          <p:cNvSpPr txBox="1"/>
          <p:nvPr/>
        </p:nvSpPr>
        <p:spPr>
          <a:xfrm>
            <a:off x="-228602"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III. Literature Review</a:t>
            </a:r>
          </a:p>
        </p:txBody>
      </p:sp>
      <p:sp>
        <p:nvSpPr>
          <p:cNvPr id="5" name="Subtitle 2">
            <a:extLst>
              <a:ext uri="{FF2B5EF4-FFF2-40B4-BE49-F238E27FC236}">
                <a16:creationId xmlns:a16="http://schemas.microsoft.com/office/drawing/2014/main" id="{10D61CDF-962C-0751-4E7C-9DDE7139C34F}"/>
              </a:ext>
            </a:extLst>
          </p:cNvPr>
          <p:cNvSpPr txBox="1"/>
          <p:nvPr/>
        </p:nvSpPr>
        <p:spPr>
          <a:xfrm>
            <a:off x="284671" y="763436"/>
            <a:ext cx="11611155" cy="58789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spcBef>
                <a:spcPts val="600"/>
              </a:spcBef>
              <a:spcAft>
                <a:spcPts val="600"/>
              </a:spcAft>
            </a:pPr>
            <a:r>
              <a:rPr lang="en-US" sz="1800" b="1">
                <a:latin typeface="Cambria" panose="02040503050406030204" pitchFamily="18" charset="0"/>
                <a:ea typeface="Cambria" panose="02040503050406030204" pitchFamily="18" charset="0"/>
                <a:cs typeface="Poppins" panose="00000500000000000000" pitchFamily="2" charset="0"/>
              </a:rPr>
              <a:t>2. Design and Implementation of a Smart Water Monitoring System…[4]</a:t>
            </a:r>
            <a:endParaRPr lang="en-US" sz="1800" b="1">
              <a:effectLst/>
              <a:latin typeface="Cambria" panose="02040503050406030204" pitchFamily="18" charset="0"/>
              <a:ea typeface="Cambria" panose="02040503050406030204" pitchFamily="18" charset="0"/>
              <a:cs typeface="Poppins SemiBold" panose="00000700000000000000" pitchFamily="2" charset="0"/>
            </a:endParaRPr>
          </a:p>
          <a:p>
            <a:pPr algn="l"/>
            <a:endParaRPr lang="en-US" sz="1800">
              <a:latin typeface="Cambria" panose="02040503050406030204" pitchFamily="18" charset="0"/>
              <a:ea typeface="Cambria" panose="02040503050406030204" pitchFamily="18" charset="0"/>
              <a:cs typeface="Poppins" panose="00000500000000000000" pitchFamily="2" charset="0"/>
            </a:endParaRPr>
          </a:p>
        </p:txBody>
      </p:sp>
      <p:sp>
        <p:nvSpPr>
          <p:cNvPr id="11" name="TextBox 10">
            <a:extLst>
              <a:ext uri="{FF2B5EF4-FFF2-40B4-BE49-F238E27FC236}">
                <a16:creationId xmlns:a16="http://schemas.microsoft.com/office/drawing/2014/main" id="{DB6EC090-745B-C3A0-731D-153CCEECCE89}"/>
              </a:ext>
            </a:extLst>
          </p:cNvPr>
          <p:cNvSpPr txBox="1"/>
          <p:nvPr/>
        </p:nvSpPr>
        <p:spPr>
          <a:xfrm>
            <a:off x="1562953" y="4371005"/>
            <a:ext cx="4582584"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3.3 Block diagram of the project </a:t>
            </a:r>
            <a:r>
              <a:rPr lang="en-US">
                <a:effectLst/>
                <a:latin typeface="Cambria" panose="02040503050406030204" pitchFamily="18" charset="0"/>
                <a:ea typeface="Cambria" panose="02040503050406030204" pitchFamily="18" charset="0"/>
                <a:cs typeface="Poppins" panose="00000500000000000000" pitchFamily="2" charset="0"/>
              </a:rPr>
              <a:t> [</a:t>
            </a:r>
            <a:r>
              <a:rPr lang="en-US">
                <a:latin typeface="Cambria" panose="02040503050406030204" pitchFamily="18" charset="0"/>
                <a:ea typeface="Cambria" panose="02040503050406030204" pitchFamily="18" charset="0"/>
                <a:cs typeface="Poppins" panose="00000500000000000000" pitchFamily="2" charset="0"/>
              </a:rPr>
              <a:t>3</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5" name="TextBox 14">
            <a:extLst>
              <a:ext uri="{FF2B5EF4-FFF2-40B4-BE49-F238E27FC236}">
                <a16:creationId xmlns:a16="http://schemas.microsoft.com/office/drawing/2014/main" id="{01E01C19-066B-14F8-33C4-85C5DFAD01C2}"/>
              </a:ext>
            </a:extLst>
          </p:cNvPr>
          <p:cNvSpPr txBox="1"/>
          <p:nvPr/>
        </p:nvSpPr>
        <p:spPr>
          <a:xfrm>
            <a:off x="6688794" y="4406829"/>
            <a:ext cx="4659478"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3.4 Image of the final project work </a:t>
            </a:r>
            <a:r>
              <a:rPr lang="en-US">
                <a:effectLst/>
                <a:latin typeface="Cambria" panose="02040503050406030204" pitchFamily="18" charset="0"/>
                <a:ea typeface="Cambria" panose="02040503050406030204" pitchFamily="18" charset="0"/>
                <a:cs typeface="Poppins" panose="00000500000000000000" pitchFamily="2" charset="0"/>
              </a:rPr>
              <a:t> [3]</a:t>
            </a:r>
            <a:endParaRPr lang="en-US">
              <a:latin typeface="Cambria" panose="02040503050406030204" pitchFamily="18" charset="0"/>
              <a:ea typeface="Cambria" panose="02040503050406030204" pitchFamily="18" charset="0"/>
              <a:cs typeface="Poppins" panose="00000500000000000000" pitchFamily="2" charset="0"/>
            </a:endParaRPr>
          </a:p>
        </p:txBody>
      </p:sp>
      <p:sp>
        <p:nvSpPr>
          <p:cNvPr id="16" name="Rectangle: Rounded Corners 15">
            <a:extLst>
              <a:ext uri="{FF2B5EF4-FFF2-40B4-BE49-F238E27FC236}">
                <a16:creationId xmlns:a16="http://schemas.microsoft.com/office/drawing/2014/main" id="{4DBE9DD7-0691-CBF9-195E-C5545FE755A0}"/>
              </a:ext>
            </a:extLst>
          </p:cNvPr>
          <p:cNvSpPr/>
          <p:nvPr/>
        </p:nvSpPr>
        <p:spPr>
          <a:xfrm>
            <a:off x="3854245" y="1861298"/>
            <a:ext cx="1242710" cy="488612"/>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Cambria" panose="02040503050406030204" pitchFamily="18" charset="0"/>
              <a:ea typeface="Cambria" panose="02040503050406030204" pitchFamily="18" charset="0"/>
            </a:endParaRPr>
          </a:p>
        </p:txBody>
      </p:sp>
      <p:sp>
        <p:nvSpPr>
          <p:cNvPr id="19" name="Subtitle 2">
            <a:extLst>
              <a:ext uri="{FF2B5EF4-FFF2-40B4-BE49-F238E27FC236}">
                <a16:creationId xmlns:a16="http://schemas.microsoft.com/office/drawing/2014/main" id="{D0A986DA-7A6D-26BA-C762-4AD49C51D608}"/>
              </a:ext>
            </a:extLst>
          </p:cNvPr>
          <p:cNvSpPr txBox="1"/>
          <p:nvPr/>
        </p:nvSpPr>
        <p:spPr>
          <a:xfrm>
            <a:off x="926219" y="5201683"/>
            <a:ext cx="9603614" cy="10687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342900" algn="just">
              <a:lnSpc>
                <a:spcPct val="170000"/>
              </a:lnSpc>
              <a:spcBef>
                <a:spcPts val="0"/>
              </a:spcBef>
              <a:buFont typeface="Wingdings" panose="05000000000000000000" pitchFamily="2" charset="2"/>
              <a:buChar char="Ø"/>
            </a:pPr>
            <a:r>
              <a:rPr lang="en-US" sz="1800">
                <a:solidFill>
                  <a:srgbClr val="002060"/>
                </a:solidFill>
                <a:latin typeface="Cambria" panose="02040503050406030204" pitchFamily="18" charset="0"/>
                <a:ea typeface="Cambria" panose="02040503050406030204" pitchFamily="18" charset="0"/>
                <a:cs typeface="Poppins" panose="00000500000000000000" pitchFamily="2" charset="0"/>
              </a:rPr>
              <a:t>This study presents a smart water monitoring system using IoT technology, focusing on real-time measurement of water quality and level (</a:t>
            </a:r>
            <a:r>
              <a:rPr lang="en-US" sz="1800">
                <a:solidFill>
                  <a:srgbClr val="002060"/>
                </a:solidFill>
                <a:effectLst/>
                <a:latin typeface="Cambria" panose="02040503050406030204" pitchFamily="18" charset="0"/>
                <a:ea typeface="Cambria" panose="02040503050406030204" pitchFamily="18" charset="0"/>
                <a:cs typeface="Poppins" panose="00000500000000000000" pitchFamily="2" charset="0"/>
              </a:rPr>
              <a:t>Objective 1)</a:t>
            </a:r>
          </a:p>
        </p:txBody>
      </p:sp>
      <p:pic>
        <p:nvPicPr>
          <p:cNvPr id="6" name="Picture 5" descr="A diagram of a system&#10;&#10;Description automatically generated">
            <a:extLst>
              <a:ext uri="{FF2B5EF4-FFF2-40B4-BE49-F238E27FC236}">
                <a16:creationId xmlns:a16="http://schemas.microsoft.com/office/drawing/2014/main" id="{461ADAA3-F8BC-0D71-19E9-CC0D6A3B4C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6219" y="1694737"/>
            <a:ext cx="5763661" cy="2655901"/>
          </a:xfrm>
          <a:prstGeom prst="rect">
            <a:avLst/>
          </a:prstGeom>
          <a:noFill/>
          <a:ln>
            <a:noFill/>
          </a:ln>
        </p:spPr>
      </p:pic>
      <p:pic>
        <p:nvPicPr>
          <p:cNvPr id="7" name="Picture 6">
            <a:extLst>
              <a:ext uri="{FF2B5EF4-FFF2-40B4-BE49-F238E27FC236}">
                <a16:creationId xmlns:a16="http://schemas.microsoft.com/office/drawing/2014/main" id="{1C257607-02D6-D8BA-4E42-75F880A1CB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7233" y="1760939"/>
            <a:ext cx="3022600" cy="2446655"/>
          </a:xfrm>
          <a:prstGeom prst="rect">
            <a:avLst/>
          </a:prstGeom>
          <a:noFill/>
          <a:ln>
            <a:noFill/>
          </a:ln>
        </p:spPr>
      </p:pic>
      <p:sp>
        <p:nvSpPr>
          <p:cNvPr id="12" name="Slide Number Placeholder 11">
            <a:extLst>
              <a:ext uri="{FF2B5EF4-FFF2-40B4-BE49-F238E27FC236}">
                <a16:creationId xmlns:a16="http://schemas.microsoft.com/office/drawing/2014/main" id="{1E3D55B0-037B-759A-14F4-B9A23039A133}"/>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6</a:t>
            </a:fld>
            <a:endParaRPr lang="en-US">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5578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BCF2A6-2744-5FD3-997D-83BF3E060E48}"/>
              </a:ext>
            </a:extLst>
          </p:cNvPr>
          <p:cNvSpPr txBox="1"/>
          <p:nvPr/>
        </p:nvSpPr>
        <p:spPr>
          <a:xfrm>
            <a:off x="-228602"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III. Literature Review</a:t>
            </a:r>
          </a:p>
        </p:txBody>
      </p:sp>
      <p:sp>
        <p:nvSpPr>
          <p:cNvPr id="5" name="Subtitle 2">
            <a:extLst>
              <a:ext uri="{FF2B5EF4-FFF2-40B4-BE49-F238E27FC236}">
                <a16:creationId xmlns:a16="http://schemas.microsoft.com/office/drawing/2014/main" id="{60750869-0AEB-EFCF-6AF6-607DB806DB2A}"/>
              </a:ext>
            </a:extLst>
          </p:cNvPr>
          <p:cNvSpPr txBox="1"/>
          <p:nvPr/>
        </p:nvSpPr>
        <p:spPr>
          <a:xfrm>
            <a:off x="290422" y="919612"/>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a:latin typeface="Cambria" panose="02040503050406030204" pitchFamily="18" charset="0"/>
                <a:ea typeface="Cambria" panose="02040503050406030204" pitchFamily="18" charset="0"/>
                <a:cs typeface="Poppins" panose="00000500000000000000" pitchFamily="2" charset="0"/>
              </a:rPr>
              <a:t>3. Real-time Water Quality Monitoring and Notification System… [5]</a:t>
            </a:r>
            <a:endParaRPr lang="en-US" sz="2000" b="1">
              <a:effectLst/>
              <a:latin typeface="Cambria" panose="02040503050406030204" pitchFamily="18" charset="0"/>
              <a:ea typeface="Cambria" panose="02040503050406030204" pitchFamily="18" charset="0"/>
              <a:cs typeface="Poppins SemiBold" panose="00000700000000000000" pitchFamily="2" charset="0"/>
            </a:endParaRPr>
          </a:p>
          <a:p>
            <a:pPr algn="l"/>
            <a:endParaRPr lang="en-US" sz="1600">
              <a:latin typeface="Cambria" panose="02040503050406030204" pitchFamily="18" charset="0"/>
              <a:ea typeface="Cambria" panose="02040503050406030204" pitchFamily="18" charset="0"/>
              <a:cs typeface="Poppins" panose="00000500000000000000" pitchFamily="2" charset="0"/>
            </a:endParaRPr>
          </a:p>
        </p:txBody>
      </p:sp>
      <p:sp>
        <p:nvSpPr>
          <p:cNvPr id="11" name="Subtitle 2">
            <a:extLst>
              <a:ext uri="{FF2B5EF4-FFF2-40B4-BE49-F238E27FC236}">
                <a16:creationId xmlns:a16="http://schemas.microsoft.com/office/drawing/2014/main" id="{4DDA78BD-DA28-10B4-C682-0C8241F5CB5B}"/>
              </a:ext>
            </a:extLst>
          </p:cNvPr>
          <p:cNvSpPr txBox="1"/>
          <p:nvPr/>
        </p:nvSpPr>
        <p:spPr>
          <a:xfrm>
            <a:off x="435021" y="5938388"/>
            <a:ext cx="11321956" cy="7272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anose="05000000000000000000" pitchFamily="2" charset="2"/>
              <a:buChar char="Ø"/>
            </a:pPr>
            <a:r>
              <a:rPr lang="en-US" sz="1800">
                <a:solidFill>
                  <a:srgbClr val="002060"/>
                </a:solidFill>
                <a:latin typeface="Cambria" panose="02040503050406030204" pitchFamily="18" charset="0"/>
                <a:ea typeface="Cambria" panose="02040503050406030204" pitchFamily="18" charset="0"/>
                <a:cs typeface="Poppins" panose="00000500000000000000" pitchFamily="2" charset="0"/>
              </a:rPr>
              <a:t> The main purpose of the research is to develop a smart farm model using IoT to raise fish at high density in a closed system to be environmentally friendly and sustainable</a:t>
            </a:r>
            <a:r>
              <a:rPr lang="en-US" sz="1800">
                <a:solidFill>
                  <a:srgbClr val="002060"/>
                </a:solidFill>
                <a:effectLst/>
                <a:latin typeface="Cambria" panose="02040503050406030204" pitchFamily="18" charset="0"/>
                <a:ea typeface="Cambria" panose="02040503050406030204" pitchFamily="18" charset="0"/>
                <a:cs typeface="Poppins" panose="00000500000000000000" pitchFamily="2" charset="0"/>
              </a:rPr>
              <a:t>. (Objective 2)</a:t>
            </a:r>
          </a:p>
          <a:p>
            <a:pPr marL="0" indent="0" algn="just">
              <a:buNone/>
            </a:pPr>
            <a:endParaRPr lang="en-US" sz="1800">
              <a:solidFill>
                <a:schemeClr val="tx1">
                  <a:lumMod val="95000"/>
                  <a:lumOff val="5000"/>
                </a:schemeClr>
              </a:solidFill>
              <a:latin typeface="Cambria" panose="02040503050406030204" pitchFamily="18" charset="0"/>
              <a:ea typeface="Cambria" panose="02040503050406030204" pitchFamily="18" charset="0"/>
              <a:cs typeface="Poppins" panose="00000500000000000000" pitchFamily="2" charset="0"/>
            </a:endParaRPr>
          </a:p>
        </p:txBody>
      </p:sp>
      <p:pic>
        <p:nvPicPr>
          <p:cNvPr id="2" name="Picture 1" descr="A close-up of several devices&#10;&#10;Description automatically generated">
            <a:extLst>
              <a:ext uri="{FF2B5EF4-FFF2-40B4-BE49-F238E27FC236}">
                <a16:creationId xmlns:a16="http://schemas.microsoft.com/office/drawing/2014/main" id="{BC8D75CE-03A9-D0A3-D143-E5ED405DB6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0519" y="1478958"/>
            <a:ext cx="4145280" cy="2621280"/>
          </a:xfrm>
          <a:prstGeom prst="rect">
            <a:avLst/>
          </a:prstGeom>
          <a:noFill/>
          <a:ln>
            <a:noFill/>
          </a:ln>
        </p:spPr>
      </p:pic>
      <p:pic>
        <p:nvPicPr>
          <p:cNvPr id="6" name="Picture 5" descr="A group of electronic components&#10;&#10;Description automatically generated">
            <a:extLst>
              <a:ext uri="{FF2B5EF4-FFF2-40B4-BE49-F238E27FC236}">
                <a16:creationId xmlns:a16="http://schemas.microsoft.com/office/drawing/2014/main" id="{C5601A85-51C1-EC6A-C402-EA746EBCCF0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6202" y="1478958"/>
            <a:ext cx="3779077" cy="3755479"/>
          </a:xfrm>
          <a:prstGeom prst="rect">
            <a:avLst/>
          </a:prstGeom>
          <a:noFill/>
          <a:ln>
            <a:noFill/>
          </a:ln>
        </p:spPr>
      </p:pic>
      <p:sp>
        <p:nvSpPr>
          <p:cNvPr id="9" name="Slide Number Placeholder 8">
            <a:extLst>
              <a:ext uri="{FF2B5EF4-FFF2-40B4-BE49-F238E27FC236}">
                <a16:creationId xmlns:a16="http://schemas.microsoft.com/office/drawing/2014/main" id="{B24848A6-DC5D-02BE-FC7B-77BA2B2E2F87}"/>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7</a:t>
            </a:fld>
            <a:endParaRPr lang="en-US">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D8A8284B-16E2-9CE3-E372-1C6F077045AC}"/>
              </a:ext>
            </a:extLst>
          </p:cNvPr>
          <p:cNvSpPr txBox="1"/>
          <p:nvPr/>
        </p:nvSpPr>
        <p:spPr>
          <a:xfrm>
            <a:off x="3766260" y="5306302"/>
            <a:ext cx="4659478" cy="369332"/>
          </a:xfrm>
          <a:prstGeom prst="rect">
            <a:avLst/>
          </a:prstGeom>
          <a:noFill/>
        </p:spPr>
        <p:txBody>
          <a:bodyPr wrap="square">
            <a:spAutoFit/>
          </a:bodyPr>
          <a:lstStyle/>
          <a:p>
            <a:pPr algn="ctr"/>
            <a:r>
              <a:rPr lang="en-US">
                <a:latin typeface="Cambria" panose="02040503050406030204" pitchFamily="18" charset="0"/>
                <a:ea typeface="Cambria" panose="02040503050406030204" pitchFamily="18" charset="0"/>
                <a:cs typeface="Poppins" panose="00000500000000000000" pitchFamily="2" charset="0"/>
              </a:rPr>
              <a:t>Figure 3.5 Image of the project </a:t>
            </a:r>
            <a:r>
              <a:rPr lang="en-US">
                <a:effectLst/>
                <a:latin typeface="Cambria" panose="02040503050406030204" pitchFamily="18" charset="0"/>
                <a:ea typeface="Cambria" panose="02040503050406030204" pitchFamily="18" charset="0"/>
                <a:cs typeface="Poppins" panose="00000500000000000000" pitchFamily="2" charset="0"/>
              </a:rPr>
              <a:t>[</a:t>
            </a:r>
            <a:r>
              <a:rPr lang="en-US">
                <a:latin typeface="Cambria" panose="02040503050406030204" pitchFamily="18" charset="0"/>
                <a:ea typeface="Cambria" panose="02040503050406030204" pitchFamily="18" charset="0"/>
                <a:cs typeface="Poppins" panose="00000500000000000000" pitchFamily="2" charset="0"/>
              </a:rPr>
              <a:t>5</a:t>
            </a:r>
            <a:r>
              <a:rPr lang="en-US">
                <a:effectLst/>
                <a:latin typeface="Cambria" panose="02040503050406030204" pitchFamily="18" charset="0"/>
                <a:ea typeface="Cambria" panose="02040503050406030204" pitchFamily="18" charset="0"/>
                <a:cs typeface="Poppins" panose="00000500000000000000" pitchFamily="2" charset="0"/>
              </a:rPr>
              <a:t>]</a:t>
            </a:r>
            <a:endParaRPr lang="en-US">
              <a:latin typeface="Cambria" panose="02040503050406030204" pitchFamily="18" charset="0"/>
              <a:ea typeface="Cambria" panose="02040503050406030204" pitchFamily="18" charset="0"/>
              <a:cs typeface="Poppins" panose="00000500000000000000" pitchFamily="2" charset="0"/>
            </a:endParaRPr>
          </a:p>
        </p:txBody>
      </p:sp>
    </p:spTree>
    <p:extLst>
      <p:ext uri="{BB962C8B-B14F-4D97-AF65-F5344CB8AC3E}">
        <p14:creationId xmlns:p14="http://schemas.microsoft.com/office/powerpoint/2010/main" val="382737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C6F6A8-B05E-1508-6FB4-C2B7022698B5}"/>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latin typeface="Cambria" panose="02040503050406030204" pitchFamily="18" charset="0"/>
                <a:ea typeface="Cambria" panose="02040503050406030204" pitchFamily="18" charset="0"/>
                <a:cs typeface="Poppins" panose="00000500000000000000" pitchFamily="2" charset="0"/>
              </a:rPr>
              <a:t>IV. Methodology</a:t>
            </a:r>
          </a:p>
        </p:txBody>
      </p:sp>
      <p:sp>
        <p:nvSpPr>
          <p:cNvPr id="3" name="Subtitle 2">
            <a:extLst>
              <a:ext uri="{FF2B5EF4-FFF2-40B4-BE49-F238E27FC236}">
                <a16:creationId xmlns:a16="http://schemas.microsoft.com/office/drawing/2014/main" id="{62501987-A1FA-2F71-3739-3A197596E06B}"/>
              </a:ext>
            </a:extLst>
          </p:cNvPr>
          <p:cNvSpPr txBox="1"/>
          <p:nvPr/>
        </p:nvSpPr>
        <p:spPr>
          <a:xfrm>
            <a:off x="290422" y="763435"/>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1. </a:t>
            </a:r>
            <a:r>
              <a:rPr lang="en-US" sz="2000" b="1">
                <a:latin typeface="Cambria" panose="02040503050406030204" pitchFamily="18" charset="0"/>
                <a:ea typeface="Cambria" panose="02040503050406030204" pitchFamily="18" charset="0"/>
                <a:cs typeface="Poppins" panose="00000500000000000000" pitchFamily="2" charset="0"/>
              </a:rPr>
              <a:t>Proposed methodology for this thesis project</a:t>
            </a:r>
            <a:endParaRPr lang="en-US" sz="2000" b="1">
              <a:latin typeface="Cambria" panose="02040503050406030204" pitchFamily="18" charset="0"/>
              <a:ea typeface="Cambria" panose="02040503050406030204" pitchFamily="18" charset="0"/>
              <a:cs typeface="Poppins SemiBold" panose="00000700000000000000" pitchFamily="2" charset="0"/>
            </a:endParaRPr>
          </a:p>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0" name="Slide Number Placeholder 9">
            <a:extLst>
              <a:ext uri="{FF2B5EF4-FFF2-40B4-BE49-F238E27FC236}">
                <a16:creationId xmlns:a16="http://schemas.microsoft.com/office/drawing/2014/main" id="{C628C546-9002-A7A5-2056-55040B2F1BAA}"/>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8</a:t>
            </a:fld>
            <a:endParaRPr lang="en-US">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22AE16D8-9583-F633-9667-7D92FA16703D}"/>
              </a:ext>
            </a:extLst>
          </p:cNvPr>
          <p:cNvSpPr txBox="1"/>
          <p:nvPr/>
        </p:nvSpPr>
        <p:spPr>
          <a:xfrm>
            <a:off x="3766259" y="6486162"/>
            <a:ext cx="4659478" cy="369332"/>
          </a:xfrm>
          <a:prstGeom prst="rect">
            <a:avLst/>
          </a:prstGeom>
          <a:noFill/>
        </p:spPr>
        <p:txBody>
          <a:bodyPr wrap="square">
            <a:spAutoFit/>
          </a:bodyPr>
          <a:lstStyle/>
          <a:p>
            <a:pPr algn="ctr"/>
            <a:r>
              <a:rPr lang="en-US" dirty="0">
                <a:latin typeface="Cambria" panose="02040503050406030204" pitchFamily="18" charset="0"/>
                <a:ea typeface="Cambria" panose="02040503050406030204" pitchFamily="18" charset="0"/>
                <a:cs typeface="Poppins" panose="00000500000000000000" pitchFamily="2" charset="0"/>
              </a:rPr>
              <a:t>Figure 4.1 Entire system</a:t>
            </a:r>
          </a:p>
        </p:txBody>
      </p:sp>
      <p:pic>
        <p:nvPicPr>
          <p:cNvPr id="7" name="Picture 6" descr="A diagram of a computer display&#10;&#10;AI-generated content may be incorrect.">
            <a:extLst>
              <a:ext uri="{FF2B5EF4-FFF2-40B4-BE49-F238E27FC236}">
                <a16:creationId xmlns:a16="http://schemas.microsoft.com/office/drawing/2014/main" id="{42563EA0-4259-FB97-2085-DD31061FC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280" y="1141836"/>
            <a:ext cx="9489439" cy="5344326"/>
          </a:xfrm>
          <a:prstGeom prst="rect">
            <a:avLst/>
          </a:prstGeom>
        </p:spPr>
      </p:pic>
    </p:spTree>
    <p:extLst>
      <p:ext uri="{BB962C8B-B14F-4D97-AF65-F5344CB8AC3E}">
        <p14:creationId xmlns:p14="http://schemas.microsoft.com/office/powerpoint/2010/main" val="411850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A821D32-8449-56FC-AA45-2B60E075214B}"/>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IV. Methodology</a:t>
            </a:r>
          </a:p>
        </p:txBody>
      </p:sp>
      <p:sp>
        <p:nvSpPr>
          <p:cNvPr id="11" name="Subtitle 2">
            <a:extLst>
              <a:ext uri="{FF2B5EF4-FFF2-40B4-BE49-F238E27FC236}">
                <a16:creationId xmlns:a16="http://schemas.microsoft.com/office/drawing/2014/main" id="{84F571FF-8DAE-87D2-60CF-85C805C13859}"/>
              </a:ext>
            </a:extLst>
          </p:cNvPr>
          <p:cNvSpPr txBox="1"/>
          <p:nvPr/>
        </p:nvSpPr>
        <p:spPr>
          <a:xfrm>
            <a:off x="378494" y="935009"/>
            <a:ext cx="11611155" cy="57227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marR="0" algn="just">
              <a:lnSpc>
                <a:spcPct val="107000"/>
              </a:lnSpc>
              <a:spcBef>
                <a:spcPts val="0"/>
              </a:spcBef>
              <a:spcAft>
                <a:spcPts val="800"/>
              </a:spcAft>
            </a:pPr>
            <a:endParaRPr lang="en-US" sz="1400">
              <a:latin typeface="Cambria" panose="02040503050406030204" pitchFamily="18" charset="0"/>
              <a:ea typeface="Cambria" panose="02040503050406030204" pitchFamily="18" charset="0"/>
              <a:cs typeface="Poppins" panose="00000500000000000000" pitchFamily="2" charset="0"/>
            </a:endParaRPr>
          </a:p>
        </p:txBody>
      </p:sp>
      <p:sp>
        <p:nvSpPr>
          <p:cNvPr id="12" name="Title 1">
            <a:extLst>
              <a:ext uri="{FF2B5EF4-FFF2-40B4-BE49-F238E27FC236}">
                <a16:creationId xmlns:a16="http://schemas.microsoft.com/office/drawing/2014/main" id="{3E364E4E-3AA1-43F6-80A9-66CDD5198CD8}"/>
              </a:ext>
            </a:extLst>
          </p:cNvPr>
          <p:cNvSpPr txBox="1"/>
          <p:nvPr/>
        </p:nvSpPr>
        <p:spPr>
          <a:xfrm>
            <a:off x="-508006" y="215661"/>
            <a:ext cx="4445001" cy="5477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600">
                <a:latin typeface="Cambria" panose="02040503050406030204" pitchFamily="18" charset="0"/>
                <a:ea typeface="Cambria" panose="02040503050406030204" pitchFamily="18" charset="0"/>
                <a:cs typeface="Poppins" panose="00000500000000000000" pitchFamily="2" charset="0"/>
              </a:rPr>
              <a:t>IV. Methodology</a:t>
            </a:r>
          </a:p>
        </p:txBody>
      </p:sp>
      <p:sp>
        <p:nvSpPr>
          <p:cNvPr id="13" name="Subtitle 2">
            <a:extLst>
              <a:ext uri="{FF2B5EF4-FFF2-40B4-BE49-F238E27FC236}">
                <a16:creationId xmlns:a16="http://schemas.microsoft.com/office/drawing/2014/main" id="{1A07145E-C6DB-0CD0-3BC0-1775AEDE84DB}"/>
              </a:ext>
            </a:extLst>
          </p:cNvPr>
          <p:cNvSpPr txBox="1"/>
          <p:nvPr/>
        </p:nvSpPr>
        <p:spPr>
          <a:xfrm>
            <a:off x="378493" y="782609"/>
            <a:ext cx="11611155" cy="5875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28600" algn="just">
              <a:lnSpc>
                <a:spcPct val="107000"/>
              </a:lnSpc>
              <a:spcBef>
                <a:spcPts val="0"/>
              </a:spcBef>
              <a:spcAft>
                <a:spcPts val="800"/>
              </a:spcAft>
            </a:pPr>
            <a:r>
              <a:rPr lang="en-US" sz="2000" b="1">
                <a:latin typeface="Cambria" panose="02040503050406030204" pitchFamily="18" charset="0"/>
                <a:ea typeface="Cambria" panose="02040503050406030204" pitchFamily="18" charset="0"/>
                <a:cs typeface="Poppins SemiBold" panose="00000700000000000000" pitchFamily="2" charset="0"/>
              </a:rPr>
              <a:t>2. Drawing the schematic</a:t>
            </a:r>
            <a:r>
              <a:rPr lang="en-US" sz="2000" b="1">
                <a:latin typeface="Cambria" panose="02040503050406030204" pitchFamily="18" charset="0"/>
                <a:ea typeface="Cambria" panose="02040503050406030204" pitchFamily="18" charset="0"/>
                <a:cs typeface="Poppins" panose="00000500000000000000" pitchFamily="2" charset="0"/>
              </a:rPr>
              <a:t>.</a:t>
            </a:r>
          </a:p>
          <a:p>
            <a:pPr marL="228600" marR="0" algn="just">
              <a:lnSpc>
                <a:spcPct val="107000"/>
              </a:lnSpc>
              <a:spcBef>
                <a:spcPts val="0"/>
              </a:spcBef>
              <a:spcAft>
                <a:spcPts val="800"/>
              </a:spcAft>
            </a:pPr>
            <a:endParaRPr lang="en-US" sz="1400" b="1">
              <a:latin typeface="Cambria" panose="02040503050406030204" pitchFamily="18" charset="0"/>
              <a:ea typeface="Cambria" panose="02040503050406030204" pitchFamily="18" charset="0"/>
              <a:cs typeface="Poppins" panose="00000500000000000000" pitchFamily="2" charset="0"/>
            </a:endParaRPr>
          </a:p>
        </p:txBody>
      </p:sp>
      <p:sp>
        <p:nvSpPr>
          <p:cNvPr id="19" name="TextBox 18">
            <a:extLst>
              <a:ext uri="{FF2B5EF4-FFF2-40B4-BE49-F238E27FC236}">
                <a16:creationId xmlns:a16="http://schemas.microsoft.com/office/drawing/2014/main" id="{315CF9D1-CC21-EAE7-3385-C339E37525B4}"/>
              </a:ext>
            </a:extLst>
          </p:cNvPr>
          <p:cNvSpPr txBox="1"/>
          <p:nvPr/>
        </p:nvSpPr>
        <p:spPr>
          <a:xfrm>
            <a:off x="3690462" y="6488450"/>
            <a:ext cx="5170098" cy="369332"/>
          </a:xfrm>
          <a:prstGeom prst="rect">
            <a:avLst/>
          </a:prstGeom>
          <a:noFill/>
        </p:spPr>
        <p:txBody>
          <a:bodyPr wrap="square" rtlCol="0">
            <a:spAutoFit/>
          </a:bodyPr>
          <a:lstStyle/>
          <a:p>
            <a:pPr algn="ctr"/>
            <a:r>
              <a:rPr lang="en-US">
                <a:effectLst/>
                <a:latin typeface="Cambria" panose="02040503050406030204" pitchFamily="18" charset="0"/>
                <a:ea typeface="Cambria" panose="02040503050406030204" pitchFamily="18" charset="0"/>
                <a:cs typeface="Poppins" panose="00000500000000000000" pitchFamily="2" charset="0"/>
              </a:rPr>
              <a:t>Figure 4.2 Schematic of the </a:t>
            </a:r>
            <a:r>
              <a:rPr lang="en-US">
                <a:latin typeface="Cambria" panose="02040503050406030204" pitchFamily="18" charset="0"/>
                <a:ea typeface="Cambria" panose="02040503050406030204" pitchFamily="18" charset="0"/>
                <a:cs typeface="Poppins" panose="00000500000000000000" pitchFamily="2" charset="0"/>
              </a:rPr>
              <a:t>system.</a:t>
            </a:r>
          </a:p>
        </p:txBody>
      </p:sp>
      <p:sp>
        <p:nvSpPr>
          <p:cNvPr id="6" name="Slide Number Placeholder 5">
            <a:extLst>
              <a:ext uri="{FF2B5EF4-FFF2-40B4-BE49-F238E27FC236}">
                <a16:creationId xmlns:a16="http://schemas.microsoft.com/office/drawing/2014/main" id="{FAAD0BA0-2083-EDD7-1136-3715D47F661D}"/>
              </a:ext>
            </a:extLst>
          </p:cNvPr>
          <p:cNvSpPr>
            <a:spLocks noGrp="1"/>
          </p:cNvSpPr>
          <p:nvPr>
            <p:ph type="sldNum" sz="quarter" idx="12"/>
          </p:nvPr>
        </p:nvSpPr>
        <p:spPr/>
        <p:txBody>
          <a:bodyPr/>
          <a:lstStyle/>
          <a:p>
            <a:fld id="{CED3A98B-AD27-450E-A156-246EDE262167}" type="slidenum">
              <a:rPr lang="en-US" smtClean="0">
                <a:latin typeface="Cambria" panose="02040503050406030204" pitchFamily="18" charset="0"/>
                <a:ea typeface="Cambria" panose="02040503050406030204" pitchFamily="18" charset="0"/>
              </a:rPr>
              <a:t>9</a:t>
            </a:fld>
            <a:endParaRPr lang="en-US">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505F1BCC-4AA6-1957-D714-B651F7C25CC4}"/>
              </a:ext>
            </a:extLst>
          </p:cNvPr>
          <p:cNvPicPr>
            <a:picLocks noChangeAspect="1"/>
          </p:cNvPicPr>
          <p:nvPr/>
        </p:nvPicPr>
        <p:blipFill>
          <a:blip r:embed="rId2"/>
          <a:srcRect l="1357" r="2439"/>
          <a:stretch/>
        </p:blipFill>
        <p:spPr>
          <a:xfrm>
            <a:off x="2248910" y="1282026"/>
            <a:ext cx="7694179" cy="5074324"/>
          </a:xfrm>
          <a:prstGeom prst="rect">
            <a:avLst/>
          </a:prstGeom>
        </p:spPr>
      </p:pic>
    </p:spTree>
    <p:extLst>
      <p:ext uri="{BB962C8B-B14F-4D97-AF65-F5344CB8AC3E}">
        <p14:creationId xmlns:p14="http://schemas.microsoft.com/office/powerpoint/2010/main" val="2645772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4611</TotalTime>
  <Words>1341</Words>
  <Application>Microsoft Office PowerPoint</Application>
  <PresentationFormat>Widescreen</PresentationFormat>
  <Paragraphs>376</Paragraphs>
  <Slides>30</Slides>
  <Notes>20</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Aptos</vt:lpstr>
      <vt:lpstr>Arial</vt:lpstr>
      <vt:lpstr>Calibri</vt:lpstr>
      <vt:lpstr>Calibri Light</vt:lpstr>
      <vt:lpstr>Cambria</vt:lpstr>
      <vt:lpstr>Cambria Math</vt:lpstr>
      <vt:lpstr>Poppins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Tuấn Linh</dc:creator>
  <cp:lastModifiedBy>Nguyễn Tuấn Linh</cp:lastModifiedBy>
  <cp:revision>219</cp:revision>
  <dcterms:created xsi:type="dcterms:W3CDTF">2024-01-10T06:55:53Z</dcterms:created>
  <dcterms:modified xsi:type="dcterms:W3CDTF">2025-06-19T09:58:46Z</dcterms:modified>
</cp:coreProperties>
</file>